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1D9E-32EB-4439-9AAC-3F2566C22E63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71D7-DD7C-4B2D-9153-6D881674E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1D9E-32EB-4439-9AAC-3F2566C22E63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71D7-DD7C-4B2D-9153-6D881674E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1D9E-32EB-4439-9AAC-3F2566C22E63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71D7-DD7C-4B2D-9153-6D881674E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1D9E-32EB-4439-9AAC-3F2566C22E63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71D7-DD7C-4B2D-9153-6D881674E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1D9E-32EB-4439-9AAC-3F2566C22E63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71D7-DD7C-4B2D-9153-6D881674E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1D9E-32EB-4439-9AAC-3F2566C22E63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71D7-DD7C-4B2D-9153-6D881674E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1D9E-32EB-4439-9AAC-3F2566C22E63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71D7-DD7C-4B2D-9153-6D881674E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1D9E-32EB-4439-9AAC-3F2566C22E63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71D7-DD7C-4B2D-9153-6D881674E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1D9E-32EB-4439-9AAC-3F2566C22E63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71D7-DD7C-4B2D-9153-6D881674E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1D9E-32EB-4439-9AAC-3F2566C22E63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71D7-DD7C-4B2D-9153-6D881674E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1D9E-32EB-4439-9AAC-3F2566C22E63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71D7-DD7C-4B2D-9153-6D881674E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B1D9E-32EB-4439-9AAC-3F2566C22E63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171D7-DD7C-4B2D-9153-6D881674E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and Debugging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Anirudh K M</a:t>
            </a:r>
          </a:p>
          <a:p>
            <a:r>
              <a:rPr lang="en-US" dirty="0" smtClean="0"/>
              <a:t>Analyst, </a:t>
            </a:r>
            <a:r>
              <a:rPr lang="en-US" dirty="0" err="1" smtClean="0"/>
              <a:t>Mobius</a:t>
            </a:r>
            <a:r>
              <a:rPr lang="en-US" dirty="0" smtClean="0"/>
              <a:t> Knowledge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Glass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type of testing is done by looking at the code.</a:t>
            </a:r>
          </a:p>
          <a:p>
            <a:r>
              <a:rPr lang="en-US" sz="2800" dirty="0" smtClean="0"/>
              <a:t>Glass box test suite is called </a:t>
            </a:r>
            <a:r>
              <a:rPr lang="en-US" sz="2800" b="1" dirty="0" smtClean="0"/>
              <a:t>path-complete</a:t>
            </a:r>
            <a:r>
              <a:rPr lang="en-US" sz="2800" dirty="0" smtClean="0"/>
              <a:t> </a:t>
            </a:r>
            <a:r>
              <a:rPr lang="en-US" sz="2800" dirty="0" smtClean="0"/>
              <a:t>if </a:t>
            </a:r>
            <a:r>
              <a:rPr lang="en-US" sz="2800" dirty="0" smtClean="0"/>
              <a:t>each line of the code is tested at least once.</a:t>
            </a:r>
          </a:p>
          <a:p>
            <a:r>
              <a:rPr lang="en-US" sz="2800" dirty="0" smtClean="0"/>
              <a:t>A programmer must make sure that this glass box testing is done.</a:t>
            </a:r>
          </a:p>
          <a:p>
            <a:r>
              <a:rPr lang="en-US" sz="2800" dirty="0" smtClean="0"/>
              <a:t>You have to remember that your Python program is dynamically compiled not statically compiled.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– Dynamically compiled</a:t>
            </a:r>
            <a:endParaRPr lang="en-US" dirty="0"/>
          </a:p>
        </p:txBody>
      </p:sp>
      <p:pic>
        <p:nvPicPr>
          <p:cNvPr id="4" name="Content Placeholder 3" descr="gla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752600"/>
            <a:ext cx="7620000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glass box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Execute all the branches of ‘if’ statement.</a:t>
            </a:r>
          </a:p>
          <a:p>
            <a:r>
              <a:rPr lang="en-US" sz="2800" dirty="0" smtClean="0"/>
              <a:t>Ensure all except statements are executed.</a:t>
            </a:r>
          </a:p>
          <a:p>
            <a:r>
              <a:rPr lang="en-US" sz="2800" dirty="0" smtClean="0"/>
              <a:t>In case of loops and recursions, have tests with:</a:t>
            </a:r>
          </a:p>
          <a:p>
            <a:pPr lvl="1"/>
            <a:r>
              <a:rPr lang="en-US" sz="2400" dirty="0" smtClean="0"/>
              <a:t>Body of block is not entered.</a:t>
            </a:r>
          </a:p>
          <a:p>
            <a:pPr lvl="1"/>
            <a:r>
              <a:rPr lang="en-US" sz="2400" dirty="0" smtClean="0"/>
              <a:t>Body  of block executed once.</a:t>
            </a:r>
          </a:p>
          <a:p>
            <a:pPr lvl="1"/>
            <a:r>
              <a:rPr lang="en-US" sz="2400" dirty="0" smtClean="0"/>
              <a:t>Body of block executed more than once.</a:t>
            </a:r>
          </a:p>
          <a:p>
            <a:pPr lvl="1"/>
            <a:r>
              <a:rPr lang="en-US" sz="2400" dirty="0" smtClean="0"/>
              <a:t>Cases that makes the exit from the body.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After finishing these tests, conduct these tests:</a:t>
            </a:r>
            <a:endParaRPr lang="en-US" sz="2800" b="1" u="sng" dirty="0" smtClean="0"/>
          </a:p>
          <a:p>
            <a:r>
              <a:rPr lang="en-US" sz="2800" b="1" u="sng" dirty="0" smtClean="0"/>
              <a:t>Unit testing:</a:t>
            </a:r>
          </a:p>
          <a:p>
            <a:pPr lvl="1"/>
            <a:r>
              <a:rPr lang="en-US" sz="2400" dirty="0" smtClean="0"/>
              <a:t>In this each module of the program is being tested.</a:t>
            </a:r>
          </a:p>
          <a:p>
            <a:r>
              <a:rPr lang="en-US" sz="2800" b="1" u="sng" dirty="0" smtClean="0"/>
              <a:t>Integration test:</a:t>
            </a:r>
          </a:p>
          <a:p>
            <a:pPr lvl="1"/>
            <a:r>
              <a:rPr lang="en-US" sz="2400" dirty="0" smtClean="0"/>
              <a:t>In this the whole block of </a:t>
            </a:r>
            <a:r>
              <a:rPr lang="en-US" sz="2400" dirty="0" smtClean="0"/>
              <a:t>code </a:t>
            </a:r>
            <a:r>
              <a:rPr lang="en-US" sz="2400" dirty="0" smtClean="0"/>
              <a:t>i</a:t>
            </a:r>
            <a:r>
              <a:rPr lang="en-US" sz="2400" dirty="0" smtClean="0"/>
              <a:t>s </a:t>
            </a:r>
            <a:r>
              <a:rPr lang="en-US" sz="2400" dirty="0" smtClean="0"/>
              <a:t>tested.</a:t>
            </a:r>
          </a:p>
          <a:p>
            <a:endParaRPr lang="en-US" dirty="0" smtClean="0"/>
          </a:p>
          <a:p>
            <a:r>
              <a:rPr lang="en-US" sz="2800" dirty="0" smtClean="0"/>
              <a:t>Make sure you cycle between these tests, so as to achieve maximum efficiency.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term debugging can be defined as such that the program failed to produce the desired result.</a:t>
            </a:r>
          </a:p>
          <a:p>
            <a:r>
              <a:rPr lang="en-US" sz="2800" dirty="0" smtClean="0"/>
              <a:t>Let us look at the various types of bugs that can be present in our program.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Overt</a:t>
            </a:r>
            <a:r>
              <a:rPr lang="en-US" sz="2800" dirty="0" smtClean="0"/>
              <a:t>: In this the code crushes or runs forever.</a:t>
            </a:r>
          </a:p>
          <a:p>
            <a:r>
              <a:rPr lang="en-US" sz="2800" b="1" dirty="0" smtClean="0"/>
              <a:t>Covert</a:t>
            </a:r>
            <a:r>
              <a:rPr lang="en-US" sz="2800" dirty="0" smtClean="0"/>
              <a:t>: In this the code produces some results, but the value may be incorrect.</a:t>
            </a:r>
          </a:p>
          <a:p>
            <a:r>
              <a:rPr lang="en-US" sz="2800" b="1" dirty="0" smtClean="0"/>
              <a:t>Persistent</a:t>
            </a:r>
            <a:r>
              <a:rPr lang="en-US" sz="2800" dirty="0" smtClean="0"/>
              <a:t>: In this the bug appears each time when the code is executed.</a:t>
            </a:r>
          </a:p>
          <a:p>
            <a:r>
              <a:rPr lang="en-US" sz="2800" b="1" dirty="0" smtClean="0"/>
              <a:t>Intermittent</a:t>
            </a:r>
            <a:r>
              <a:rPr lang="en-US" sz="2800" dirty="0" smtClean="0"/>
              <a:t>: In this the bug appears on few cases only, when even run on the same input.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/>
              <a:t>Overt and persistent:</a:t>
            </a:r>
          </a:p>
          <a:p>
            <a:pPr lvl="1"/>
            <a:r>
              <a:rPr lang="en-US" sz="2400" dirty="0" smtClean="0"/>
              <a:t>This bugs are easier to detect.</a:t>
            </a:r>
          </a:p>
          <a:p>
            <a:pPr lvl="1"/>
            <a:r>
              <a:rPr lang="en-US" sz="2400" dirty="0" smtClean="0"/>
              <a:t>Its good to use defensive programming, to avoid these types of bugs.</a:t>
            </a:r>
          </a:p>
          <a:p>
            <a:r>
              <a:rPr lang="en-US" sz="2800" b="1" dirty="0" smtClean="0"/>
              <a:t>Overt and intermittent:</a:t>
            </a:r>
          </a:p>
          <a:p>
            <a:pPr lvl="1"/>
            <a:r>
              <a:rPr lang="en-US" sz="2400" dirty="0" smtClean="0"/>
              <a:t>These types of bugs can be harder to handle, but with careful analysis of the program, this can be handled.</a:t>
            </a:r>
          </a:p>
          <a:p>
            <a:r>
              <a:rPr lang="en-US" sz="2800" b="1" dirty="0" smtClean="0"/>
              <a:t>Covert:</a:t>
            </a:r>
          </a:p>
          <a:p>
            <a:pPr lvl="1"/>
            <a:r>
              <a:rPr lang="en-US" sz="2400" dirty="0" smtClean="0"/>
              <a:t>This can be highly irritating, its harder to debug these unless you have good insight of the programming language and the logic implemented.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Debugging skill is one of the most important skill that a programmer must have in order to be complete.</a:t>
            </a:r>
          </a:p>
          <a:p>
            <a:r>
              <a:rPr lang="en-US" sz="2800" dirty="0" smtClean="0"/>
              <a:t>Study the program completely, have an idea about the input and output of the program.</a:t>
            </a:r>
          </a:p>
          <a:p>
            <a:r>
              <a:rPr lang="en-US" sz="2800" dirty="0" smtClean="0"/>
              <a:t>Make a record of the tests you make for debugging.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Narrowing down the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Its important for us to narrow down to locate the exact location of the bug in the program.</a:t>
            </a:r>
          </a:p>
          <a:p>
            <a:r>
              <a:rPr lang="en-US" sz="2800" dirty="0" smtClean="0"/>
              <a:t>One of the most simple ways is just to use the </a:t>
            </a:r>
            <a:r>
              <a:rPr lang="en-US" sz="2800" b="1" dirty="0" smtClean="0"/>
              <a:t>print statement</a:t>
            </a:r>
            <a:r>
              <a:rPr lang="en-US" sz="2800" dirty="0" smtClean="0"/>
              <a:t>, this can be a great tool to keep track whether the program returns the correct values in various points in the code. </a:t>
            </a:r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with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usage of binary search to locate the bug can be a great idea.</a:t>
            </a:r>
          </a:p>
          <a:p>
            <a:r>
              <a:rPr lang="en-US" sz="2800" dirty="0" smtClean="0"/>
              <a:t>Start looking from the middle of program execution and then like a binary search move down or above the middle to locate the bug’s position.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Testing and Debugging can play a major before the program comes </a:t>
            </a:r>
            <a:r>
              <a:rPr lang="en-US" sz="2800" dirty="0" smtClean="0"/>
              <a:t>to </a:t>
            </a:r>
            <a:r>
              <a:rPr lang="en-US" sz="2800" dirty="0" smtClean="0"/>
              <a:t>live.</a:t>
            </a:r>
          </a:p>
          <a:p>
            <a:r>
              <a:rPr lang="en-US" sz="2800" dirty="0" smtClean="0"/>
              <a:t>Lets see the definition of these two at first.</a:t>
            </a:r>
          </a:p>
          <a:p>
            <a:r>
              <a:rPr lang="en-US" sz="2800" b="1" u="sng" dirty="0" smtClean="0"/>
              <a:t>Testing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In this way we execute the program with various </a:t>
            </a:r>
            <a:r>
              <a:rPr lang="en-US" sz="2400" dirty="0" smtClean="0"/>
              <a:t>sample inputs</a:t>
            </a:r>
            <a:r>
              <a:rPr lang="en-US" sz="2400" dirty="0" smtClean="0"/>
              <a:t> </a:t>
            </a:r>
            <a:r>
              <a:rPr lang="en-US" sz="2400" dirty="0" smtClean="0"/>
              <a:t>to check its consistency for producing correct results.</a:t>
            </a:r>
          </a:p>
          <a:p>
            <a:r>
              <a:rPr lang="en-US" sz="2800" b="1" u="sng" dirty="0" smtClean="0"/>
              <a:t>Debugging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In this way we fix the program which does not work as per our wish.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Before conducting a test or debugging, always make sure that the code is designed neatly.</a:t>
            </a:r>
          </a:p>
          <a:p>
            <a:r>
              <a:rPr lang="en-US" sz="2800" dirty="0" smtClean="0"/>
              <a:t>Make sure you follows the PEP-8 rules for your </a:t>
            </a:r>
            <a:r>
              <a:rPr lang="en-US" sz="2800" dirty="0" smtClean="0"/>
              <a:t>program.</a:t>
            </a:r>
            <a:endParaRPr lang="en-US" sz="2800" dirty="0" smtClean="0"/>
          </a:p>
          <a:p>
            <a:r>
              <a:rPr lang="en-US" sz="2800" dirty="0" smtClean="0"/>
              <a:t>Break the code into small functions, so that each blocks can be tested and debugged independently.</a:t>
            </a:r>
          </a:p>
          <a:p>
            <a:r>
              <a:rPr lang="en-US" sz="2800" dirty="0" smtClean="0"/>
              <a:t>Define the variable </a:t>
            </a:r>
            <a:r>
              <a:rPr lang="en-US" sz="2800" dirty="0" smtClean="0"/>
              <a:t>names </a:t>
            </a:r>
            <a:r>
              <a:rPr lang="en-US" sz="2800" dirty="0" smtClean="0"/>
              <a:t>sensibly. </a:t>
            </a:r>
          </a:p>
          <a:p>
            <a:r>
              <a:rPr lang="en-US" sz="2800" dirty="0" smtClean="0"/>
              <a:t>Design a clear algorithm for your program, before </a:t>
            </a:r>
            <a:r>
              <a:rPr lang="en-US" sz="2800" dirty="0" smtClean="0"/>
              <a:t>scripting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Have a </a:t>
            </a:r>
            <a:r>
              <a:rPr lang="en-US" sz="2800" dirty="0" smtClean="0"/>
              <a:t>set of input and output to test on.</a:t>
            </a:r>
            <a:endParaRPr lang="en-US" sz="2800" dirty="0" smtClean="0"/>
          </a:p>
          <a:p>
            <a:r>
              <a:rPr lang="en-US" sz="2800" dirty="0" smtClean="0"/>
              <a:t>Document your codes properly, so as to increase readability and understandability.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main aim of testing, is to make sure that the code runs correctly for all possible legal inputs.</a:t>
            </a:r>
          </a:p>
          <a:p>
            <a:r>
              <a:rPr lang="en-US" sz="2800" dirty="0" smtClean="0"/>
              <a:t>But its understandable that we can’t run the code with all inputs to test it.</a:t>
            </a:r>
          </a:p>
          <a:p>
            <a:r>
              <a:rPr lang="en-US" sz="2800" dirty="0" smtClean="0"/>
              <a:t>That’s where a test suite comes in.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Test suite, can be defined as a set of sampling input for a particular program.</a:t>
            </a:r>
          </a:p>
          <a:p>
            <a:r>
              <a:rPr lang="en-US" sz="2800" dirty="0" smtClean="0"/>
              <a:t>Define your test suite such that, if the program executes correctly for these values, then it should work well for all possible legal inputs.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no test suite?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 we can’t define a proper test suite for our program, here are the following ways in which we can test the program.</a:t>
            </a:r>
          </a:p>
          <a:p>
            <a:pPr lvl="1"/>
            <a:r>
              <a:rPr lang="en-US" sz="2400" dirty="0" smtClean="0"/>
              <a:t>Random testing.</a:t>
            </a:r>
          </a:p>
          <a:p>
            <a:pPr lvl="1"/>
            <a:r>
              <a:rPr lang="en-US" sz="2400" dirty="0" smtClean="0"/>
              <a:t>Black box testing.</a:t>
            </a:r>
          </a:p>
          <a:p>
            <a:pPr lvl="1"/>
            <a:r>
              <a:rPr lang="en-US" sz="2400" dirty="0" smtClean="0"/>
              <a:t>Glass box testing.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Random testing can be easily defined, such that the efficiency of the code increases with the no of input trails increased.</a:t>
            </a:r>
          </a:p>
          <a:p>
            <a:r>
              <a:rPr lang="en-US" sz="2800" dirty="0" smtClean="0"/>
              <a:t>Can’t be quite tedious, but if you have no other choice with test suites, you have no other choice but left with random testing.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test is done without looking at the code.</a:t>
            </a:r>
          </a:p>
          <a:p>
            <a:r>
              <a:rPr lang="en-US" sz="2800" dirty="0" smtClean="0"/>
              <a:t>So this type of testing can be done by persons who don’t have prior knowledge about the programming.</a:t>
            </a:r>
          </a:p>
          <a:p>
            <a:r>
              <a:rPr lang="en-US" sz="2800" dirty="0" smtClean="0"/>
              <a:t>This testing can really help to expose potential bugs </a:t>
            </a:r>
            <a:r>
              <a:rPr lang="en-US" sz="2800" dirty="0" smtClean="0"/>
              <a:t>in your program.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919</Words>
  <Application>Microsoft Office PowerPoint</Application>
  <PresentationFormat>On-screen Show (4:3)</PresentationFormat>
  <Paragraphs>87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Testing and Debugging</vt:lpstr>
      <vt:lpstr>Introduction</vt:lpstr>
      <vt:lpstr>Designing of code</vt:lpstr>
      <vt:lpstr>Designing of code</vt:lpstr>
      <vt:lpstr>Testing</vt:lpstr>
      <vt:lpstr>Test suite</vt:lpstr>
      <vt:lpstr>What if no test suite?</vt:lpstr>
      <vt:lpstr>Random Testing</vt:lpstr>
      <vt:lpstr>Black box testing</vt:lpstr>
      <vt:lpstr>Glass box testing</vt:lpstr>
      <vt:lpstr>Illustration – Dynamically compiled</vt:lpstr>
      <vt:lpstr>Rules for glass box testing</vt:lpstr>
      <vt:lpstr>Final test</vt:lpstr>
      <vt:lpstr>Debugging</vt:lpstr>
      <vt:lpstr>Runtime bugs</vt:lpstr>
      <vt:lpstr>Categories </vt:lpstr>
      <vt:lpstr>Debugging</vt:lpstr>
      <vt:lpstr>Narrowing down the search</vt:lpstr>
      <vt:lpstr>Debugging with binary search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MOB140003202</dc:creator>
  <cp:lastModifiedBy>MOB140003202</cp:lastModifiedBy>
  <cp:revision>141</cp:revision>
  <dcterms:created xsi:type="dcterms:W3CDTF">2015-03-04T12:20:34Z</dcterms:created>
  <dcterms:modified xsi:type="dcterms:W3CDTF">2015-03-06T05:51:19Z</dcterms:modified>
</cp:coreProperties>
</file>