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7164-0DC2-479F-AEEC-4CFF16CB9DA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CF180-C464-4837-9050-A6FC7530D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Anirudh K M</a:t>
            </a:r>
          </a:p>
          <a:p>
            <a:r>
              <a:rPr lang="en-US" dirty="0" smtClean="0"/>
              <a:t>Analyst, </a:t>
            </a:r>
            <a:r>
              <a:rPr lang="en-US" dirty="0" err="1" smtClean="0"/>
              <a:t>Mobius</a:t>
            </a:r>
            <a:r>
              <a:rPr lang="en-US" dirty="0" smtClean="0"/>
              <a:t> Knowledge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dec_to_bin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1431"/>
            <a:ext cx="8229600" cy="36435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and check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and check is one of the most lucid algorithms </a:t>
            </a:r>
            <a:r>
              <a:rPr lang="en-US" dirty="0" smtClean="0"/>
              <a:t>to understand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idea is simple: Guess a value and check it by </a:t>
            </a:r>
            <a:r>
              <a:rPr lang="en-US" dirty="0" smtClean="0"/>
              <a:t>substitution method.</a:t>
            </a:r>
            <a:endParaRPr lang="en-US" dirty="0" smtClean="0"/>
          </a:p>
          <a:p>
            <a:r>
              <a:rPr lang="en-US" dirty="0" smtClean="0"/>
              <a:t>If true </a:t>
            </a:r>
            <a:r>
              <a:rPr lang="en-US" dirty="0" smtClean="0">
                <a:sym typeface="Wingdings" pitchFamily="2" charset="2"/>
              </a:rPr>
              <a:t> that’s good.</a:t>
            </a:r>
          </a:p>
          <a:p>
            <a:r>
              <a:rPr lang="en-US" dirty="0" smtClean="0">
                <a:sym typeface="Wingdings" pitchFamily="2" charset="2"/>
              </a:rPr>
              <a:t>If False  </a:t>
            </a:r>
            <a:r>
              <a:rPr lang="en-US" dirty="0" smtClean="0">
                <a:sym typeface="Wingdings" pitchFamily="2" charset="2"/>
              </a:rPr>
              <a:t>repeat </a:t>
            </a:r>
            <a:r>
              <a:rPr lang="en-US" smtClean="0">
                <a:sym typeface="Wingdings" pitchFamily="2" charset="2"/>
              </a:rPr>
              <a:t>with another value from a range</a:t>
            </a:r>
            <a:r>
              <a:rPr lang="en-US" smtClean="0">
                <a:sym typeface="Wingdings" pitchFamily="2" charset="2"/>
              </a:rPr>
              <a:t>.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Lets look at an example to understand.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6" name="Content Placeholder 5" descr="guess_che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821" y="1600200"/>
            <a:ext cx="694435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4" name="Content Placeholder 3" descr="guess_check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3006"/>
            <a:ext cx="8229600" cy="38003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Bisection search is one of the optimum search method.</a:t>
            </a:r>
          </a:p>
          <a:p>
            <a:r>
              <a:rPr lang="en-US" dirty="0" smtClean="0"/>
              <a:t>Now let us look at an example of how to find the square root of a number.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6" name="Content Placeholder 5" descr="bisection_sear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219200"/>
            <a:ext cx="6096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bisection_search_output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135" y="1600200"/>
            <a:ext cx="680173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bisection_search_output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371600"/>
            <a:ext cx="57150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</a:t>
            </a:r>
            <a:endParaRPr lang="en-US" dirty="0"/>
          </a:p>
        </p:txBody>
      </p:sp>
      <p:pic>
        <p:nvPicPr>
          <p:cNvPr id="4" name="Content Placeholder 3" descr="dec_to_b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63" y="1600200"/>
            <a:ext cx="67926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107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Simple Algorithms</vt:lpstr>
      <vt:lpstr>Guess and check algorithms</vt:lpstr>
      <vt:lpstr>Illustration</vt:lpstr>
      <vt:lpstr>Output</vt:lpstr>
      <vt:lpstr>Binary search</vt:lpstr>
      <vt:lpstr>Illustration</vt:lpstr>
      <vt:lpstr>Output</vt:lpstr>
      <vt:lpstr>Output</vt:lpstr>
      <vt:lpstr>Decimal to Binary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Algorithms</dc:title>
  <dc:creator>MOB140003202</dc:creator>
  <cp:lastModifiedBy>MOB140003202</cp:lastModifiedBy>
  <cp:revision>34</cp:revision>
  <dcterms:created xsi:type="dcterms:W3CDTF">2015-02-25T13:02:35Z</dcterms:created>
  <dcterms:modified xsi:type="dcterms:W3CDTF">2015-02-27T05:05:00Z</dcterms:modified>
</cp:coreProperties>
</file>