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2A24-BEC5-4883-A57F-6C85CAFFAEC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58A5-67C9-46B0-8098-1550B63292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Anirudh K M</a:t>
            </a:r>
          </a:p>
          <a:p>
            <a:r>
              <a:rPr lang="en-US" dirty="0" smtClean="0"/>
              <a:t>Analyst</a:t>
            </a:r>
          </a:p>
          <a:p>
            <a:r>
              <a:rPr lang="en-US" dirty="0" err="1" smtClean="0"/>
              <a:t>Mobius</a:t>
            </a:r>
            <a:r>
              <a:rPr lang="en-US" dirty="0" smtClean="0"/>
              <a:t> Knowledge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from </a:t>
            </a:r>
            <a:r>
              <a:rPr lang="en-US" dirty="0" err="1" smtClean="0"/>
              <a:t>multifolder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we see how to import a package which is placed inside multiple directories.</a:t>
            </a:r>
          </a:p>
          <a:p>
            <a:r>
              <a:rPr lang="en-US" sz="2800" dirty="0" smtClean="0"/>
              <a:t>Syntax:</a:t>
            </a:r>
            <a:endParaRPr lang="en-US" sz="24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from &lt;folder_1&gt;.&lt;folder_2&gt;.(…) import &lt;file&gt;</a:t>
            </a:r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Now let us look at an example to understand this.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import from folders</a:t>
            </a:r>
            <a:endParaRPr lang="en-US" dirty="0"/>
          </a:p>
        </p:txBody>
      </p:sp>
      <p:pic>
        <p:nvPicPr>
          <p:cNvPr id="4" name="Content Placeholder 3" descr="import_fol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757" y="2514600"/>
            <a:ext cx="7954486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also create our own Python packages, which we can use them.</a:t>
            </a:r>
          </a:p>
          <a:p>
            <a:r>
              <a:rPr lang="en-US" sz="2800" dirty="0" smtClean="0"/>
              <a:t>Now let us create a package named ‘prime.py’.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– prime.py module</a:t>
            </a:r>
            <a:endParaRPr lang="en-US" dirty="0"/>
          </a:p>
        </p:txBody>
      </p:sp>
      <p:pic>
        <p:nvPicPr>
          <p:cNvPr id="4" name="Content Placeholder 3" descr="prime_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275" y="1600200"/>
            <a:ext cx="57534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user_module_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0653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user_module_ou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6359"/>
            <a:ext cx="8229600" cy="3293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this I have made sure that both prime.py file is in the same directory as which the file which imports it.</a:t>
            </a:r>
          </a:p>
          <a:p>
            <a:r>
              <a:rPr lang="en-US" sz="2800" dirty="0" smtClean="0"/>
              <a:t>If the imported user module is to be in another directory from the script which uses, use the ‘.’ convention to import the module.</a:t>
            </a:r>
          </a:p>
          <a:p>
            <a:r>
              <a:rPr lang="en-US" sz="2800" dirty="0" smtClean="0"/>
              <a:t>You can also note that a file named ‘prime.pyc’ will be created when the file is imported. Try exploring on that more….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Modules are separate Python programs, which can be imported in another program.</a:t>
            </a:r>
          </a:p>
          <a:p>
            <a:r>
              <a:rPr lang="en-US" sz="2800" dirty="0" smtClean="0"/>
              <a:t>This provides abstraction and neat representation to our code.</a:t>
            </a:r>
          </a:p>
          <a:p>
            <a:r>
              <a:rPr lang="en-US" sz="2800" dirty="0" smtClean="0"/>
              <a:t>Python provides lot of inbuilt modules which we can use to our need.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keyword </a:t>
            </a:r>
            <a:r>
              <a:rPr lang="en-US" sz="2800" b="1" dirty="0" smtClean="0"/>
              <a:t>import </a:t>
            </a:r>
            <a:r>
              <a:rPr lang="en-US" sz="2800" dirty="0" smtClean="0"/>
              <a:t>is used</a:t>
            </a:r>
            <a:r>
              <a:rPr lang="en-US" sz="2800" b="1" dirty="0" smtClean="0"/>
              <a:t> </a:t>
            </a:r>
            <a:r>
              <a:rPr lang="en-US" sz="2800" dirty="0" smtClean="0"/>
              <a:t>to import packages.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module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8001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see that a ‘.’ operator is being used to access a particular module methods.</a:t>
            </a:r>
          </a:p>
          <a:p>
            <a:r>
              <a:rPr lang="en-US" sz="2800" dirty="0" smtClean="0"/>
              <a:t>We could use partial import and complete imports like as follows.</a:t>
            </a:r>
          </a:p>
          <a:p>
            <a:r>
              <a:rPr lang="en-US" sz="2800" b="1" dirty="0" smtClean="0"/>
              <a:t>Complete import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This is used when we need to import all the methods from a module.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import -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syntax for complete import is as follows:</a:t>
            </a:r>
          </a:p>
          <a:p>
            <a:pPr lvl="1"/>
            <a:r>
              <a:rPr lang="en-US" sz="2400" dirty="0" smtClean="0"/>
              <a:t>from &lt;package name&gt; import *</a:t>
            </a:r>
          </a:p>
          <a:p>
            <a:endParaRPr lang="en-US" dirty="0"/>
          </a:p>
        </p:txBody>
      </p:sp>
      <p:pic>
        <p:nvPicPr>
          <p:cNvPr id="4" name="Picture 3" descr="module_comple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8335539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see that the methods are being accessed without the ‘.’ operator and the module name is also not needed to specified.</a:t>
            </a:r>
          </a:p>
          <a:p>
            <a:r>
              <a:rPr lang="en-US" sz="2800" dirty="0" smtClean="0"/>
              <a:t>Also we see that an error is thrown if we try to import as we did in the previous case.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Note</a:t>
            </a:r>
            <a:r>
              <a:rPr lang="en-US" sz="2800" dirty="0" smtClean="0"/>
              <a:t>: This way of importing is not recommending as it can cause lot of confusion and dismay when the code gets longer.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partial import is used to import only the particular methods which we would like to access, instead of importing all the methods of the module.</a:t>
            </a:r>
          </a:p>
          <a:p>
            <a:r>
              <a:rPr lang="en-US" sz="2800" dirty="0" smtClean="0"/>
              <a:t>Syntax:</a:t>
            </a:r>
          </a:p>
          <a:p>
            <a:pPr lvl="1"/>
            <a:r>
              <a:rPr lang="en-US" sz="2400" dirty="0" smtClean="0"/>
              <a:t>from &lt;module name&gt; import (method names, ..)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partial_im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2390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see that an error is thrown when we try to access </a:t>
            </a:r>
            <a:r>
              <a:rPr lang="en-US" sz="2800" b="1" dirty="0" smtClean="0"/>
              <a:t>sin </a:t>
            </a:r>
            <a:r>
              <a:rPr lang="en-US" sz="2800" dirty="0" smtClean="0"/>
              <a:t>and </a:t>
            </a:r>
            <a:r>
              <a:rPr lang="en-US" sz="2800" b="1" dirty="0" smtClean="0"/>
              <a:t>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This is because they aren’t imported from the math module.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Note: Generally its good to avoid this way, because it can create confusion when many packages are being imported.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449</Words>
  <Application>Microsoft Office PowerPoint</Application>
  <PresentationFormat>On-screen Show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Modules</vt:lpstr>
      <vt:lpstr>Introductions</vt:lpstr>
      <vt:lpstr>Illustration</vt:lpstr>
      <vt:lpstr>Modules</vt:lpstr>
      <vt:lpstr>Complete import - Illustration</vt:lpstr>
      <vt:lpstr>Complete import</vt:lpstr>
      <vt:lpstr>Partial import</vt:lpstr>
      <vt:lpstr>Illustration</vt:lpstr>
      <vt:lpstr>Partial import</vt:lpstr>
      <vt:lpstr>Import from multifolder</vt:lpstr>
      <vt:lpstr> import from folders</vt:lpstr>
      <vt:lpstr>Creating your own packages</vt:lpstr>
      <vt:lpstr>Illustration – prime.py module</vt:lpstr>
      <vt:lpstr>Illustration</vt:lpstr>
      <vt:lpstr>Output</vt:lpstr>
      <vt:lpstr>Points to note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MOB140003202</dc:creator>
  <cp:lastModifiedBy>MOB140003202</cp:lastModifiedBy>
  <cp:revision>200</cp:revision>
  <dcterms:created xsi:type="dcterms:W3CDTF">2015-02-26T09:25:48Z</dcterms:created>
  <dcterms:modified xsi:type="dcterms:W3CDTF">2015-02-27T05:52:14Z</dcterms:modified>
</cp:coreProperties>
</file>