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E9D7-A575-42E5-9DA0-365397909901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5DE5-4C1C-462F-84C2-8297AC637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E9D7-A575-42E5-9DA0-365397909901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5DE5-4C1C-462F-84C2-8297AC637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E9D7-A575-42E5-9DA0-365397909901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5DE5-4C1C-462F-84C2-8297AC637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E9D7-A575-42E5-9DA0-365397909901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5DE5-4C1C-462F-84C2-8297AC637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E9D7-A575-42E5-9DA0-365397909901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5DE5-4C1C-462F-84C2-8297AC637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E9D7-A575-42E5-9DA0-365397909901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5DE5-4C1C-462F-84C2-8297AC637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E9D7-A575-42E5-9DA0-365397909901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5DE5-4C1C-462F-84C2-8297AC637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E9D7-A575-42E5-9DA0-365397909901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5DE5-4C1C-462F-84C2-8297AC637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E9D7-A575-42E5-9DA0-365397909901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5DE5-4C1C-462F-84C2-8297AC637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E9D7-A575-42E5-9DA0-365397909901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5DE5-4C1C-462F-84C2-8297AC637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E9D7-A575-42E5-9DA0-365397909901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5DE5-4C1C-462F-84C2-8297AC637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E9D7-A575-42E5-9DA0-365397909901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5DE5-4C1C-462F-84C2-8297AC637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Anirudh K M</a:t>
            </a:r>
          </a:p>
          <a:p>
            <a:r>
              <a:rPr lang="en-US" dirty="0" smtClean="0"/>
              <a:t>Analyst, </a:t>
            </a:r>
            <a:r>
              <a:rPr lang="en-US" dirty="0" err="1" smtClean="0"/>
              <a:t>Mobius</a:t>
            </a:r>
            <a:r>
              <a:rPr lang="en-US" dirty="0" smtClean="0"/>
              <a:t> Knowledge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Lists are almost similar to tuples, but they have few things which distinguishes them.</a:t>
            </a:r>
          </a:p>
          <a:p>
            <a:r>
              <a:rPr lang="en-US" sz="2800" dirty="0" smtClean="0"/>
              <a:t>A list is a mutable object in which the elements are stored in a square bracket.</a:t>
            </a:r>
          </a:p>
          <a:p>
            <a:r>
              <a:rPr lang="en-US" sz="2800" dirty="0" smtClean="0"/>
              <a:t>A empty list = 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mutable and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It’s obvious that we would want to treat some variables as fixed values, we don’t want their values to be dynamic. This is where immutable object comes in handy.</a:t>
            </a:r>
          </a:p>
          <a:p>
            <a:r>
              <a:rPr lang="en-US" sz="2800" dirty="0" smtClean="0"/>
              <a:t>But it’s also obvious that mutable objects can provide a great deal of flexibility to our programming.</a:t>
            </a:r>
          </a:p>
          <a:p>
            <a:r>
              <a:rPr lang="en-US" sz="2800" dirty="0" smtClean="0"/>
              <a:t>Also using mutable objects can increase the chance of bug involved.</a:t>
            </a:r>
          </a:p>
          <a:p>
            <a:r>
              <a:rPr lang="en-US" sz="2800" dirty="0" smtClean="0"/>
              <a:t>So we need to have a clear understanding of when to use which.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 - Lists</a:t>
            </a:r>
            <a:endParaRPr lang="en-US" dirty="0"/>
          </a:p>
        </p:txBody>
      </p:sp>
      <p:pic>
        <p:nvPicPr>
          <p:cNvPr id="4" name="Content Placeholder 3" descr="lists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292" y="1600200"/>
            <a:ext cx="798341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Inbuilt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 we saw for Tuples and strings, let us see few inbuilt methods for lists.</a:t>
            </a:r>
          </a:p>
          <a:p>
            <a:endParaRPr lang="en-US" sz="2800" dirty="0"/>
          </a:p>
        </p:txBody>
      </p:sp>
      <p:pic>
        <p:nvPicPr>
          <p:cNvPr id="4" name="Picture 3" descr="lists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95600"/>
            <a:ext cx="8507013" cy="337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important to note that methods like </a:t>
            </a:r>
            <a:r>
              <a:rPr lang="en-US" b="1" dirty="0" smtClean="0"/>
              <a:t>insert</a:t>
            </a:r>
            <a:r>
              <a:rPr lang="en-US" dirty="0" smtClean="0"/>
              <a:t>, </a:t>
            </a:r>
            <a:r>
              <a:rPr lang="en-US" b="1" dirty="0" smtClean="0"/>
              <a:t>reverse</a:t>
            </a:r>
            <a:r>
              <a:rPr lang="en-US" dirty="0" smtClean="0"/>
              <a:t> etc modifies the list directly and doesn’t return nothing.</a:t>
            </a:r>
          </a:p>
          <a:p>
            <a:r>
              <a:rPr lang="en-US" dirty="0" smtClean="0"/>
              <a:t>This is the design principle followed for all mutable objects in Python.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look at few illustrations which shows examples of using these functional programming tools.</a:t>
            </a:r>
          </a:p>
          <a:p>
            <a:r>
              <a:rPr lang="en-US" dirty="0" smtClean="0"/>
              <a:t>Using these can make your pocket light, </a:t>
            </a:r>
            <a:r>
              <a:rPr lang="en-US" smtClean="0"/>
              <a:t>when writing a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tools</a:t>
            </a:r>
            <a:endParaRPr lang="en-US" dirty="0"/>
          </a:p>
        </p:txBody>
      </p:sp>
      <p:pic>
        <p:nvPicPr>
          <p:cNvPr id="4" name="Content Placeholder 3" descr="func_tool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116" y="1600200"/>
            <a:ext cx="725576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more on Lists</a:t>
            </a:r>
            <a:endParaRPr lang="en-US" dirty="0"/>
          </a:p>
        </p:txBody>
      </p:sp>
      <p:pic>
        <p:nvPicPr>
          <p:cNvPr id="4" name="Content Placeholder 3" descr="lists_m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904" y="1600200"/>
            <a:ext cx="712219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225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Lists</vt:lpstr>
      <vt:lpstr>Introduction - Lists</vt:lpstr>
      <vt:lpstr>Why mutable and immutable</vt:lpstr>
      <vt:lpstr>Basic operations - Lists</vt:lpstr>
      <vt:lpstr>Inbuilt list methods</vt:lpstr>
      <vt:lpstr>Slide 6</vt:lpstr>
      <vt:lpstr>Functional programming tools</vt:lpstr>
      <vt:lpstr>Functional tools</vt:lpstr>
      <vt:lpstr>Understanding more on Lists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MOB140003202</dc:creator>
  <cp:lastModifiedBy>MOB140003202</cp:lastModifiedBy>
  <cp:revision>68</cp:revision>
  <dcterms:created xsi:type="dcterms:W3CDTF">2015-03-02T06:02:59Z</dcterms:created>
  <dcterms:modified xsi:type="dcterms:W3CDTF">2015-03-02T13:20:05Z</dcterms:modified>
</cp:coreProperties>
</file>