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8b8b8b"/>
                </a:solidFill>
                <a:latin typeface="Calibri"/>
              </a:rPr>
              <a:t>09/04/15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65787D-8879-46FA-8DA9-895936A15123}" type="slidenum">
              <a:rPr lang="en-IN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8b8b8b"/>
                </a:solidFill>
                <a:latin typeface="Calibri"/>
              </a:rPr>
              <a:t>09/04/15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4A8D5D-2581-4EE7-B0FD-AF220087AFB2}" type="slidenum">
              <a:rPr lang="en-IN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Tuples 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By Anirudh K M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Analyst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lang="en-IN" sz="3200" strike="noStrike">
                <a:solidFill>
                  <a:srgbClr val="8b8b8b"/>
                </a:solidFill>
                <a:latin typeface="Calibri"/>
              </a:rPr>
              <a:t>Mobius Knowledge Services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Tuples are just compound data type which has sequence of elements enclosed in a parentheses.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Similar to strings, tuples are also immutable objects.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The elements in a tuple can be of any type i.e int, str, function, class, list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Now let us look at few operations on tuples.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Illustration</a:t>
            </a:r>
            <a:endParaRPr/>
          </a:p>
        </p:txBody>
      </p:sp>
      <p:pic>
        <p:nvPicPr>
          <p:cNvPr id="84" name="Content Placeholder 3" descr=""/>
          <p:cNvPicPr/>
          <p:nvPr/>
        </p:nvPicPr>
        <p:blipFill>
          <a:blip r:embed="rId1"/>
          <a:stretch/>
        </p:blipFill>
        <p:spPr>
          <a:xfrm>
            <a:off x="727920" y="1600200"/>
            <a:ext cx="768780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More Operations</a:t>
            </a:r>
            <a:endParaRPr/>
          </a:p>
        </p:txBody>
      </p:sp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1273680" y="1600200"/>
            <a:ext cx="659628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Stressing again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The most important point again I want to stress is that Strings and Tuples are immutable.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609480" y="3200400"/>
            <a:ext cx="8163720" cy="327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We see that an error is thrown saying that a tuple or string does not support item assignment.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That’s why they are said to be immutable.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In built operations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Like in strings, we have inbuilt methods for Tuples has well.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Here as follows: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count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index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95" name="Content Placeholder 3" descr=""/>
          <p:cNvPicPr/>
          <p:nvPr/>
        </p:nvPicPr>
        <p:blipFill>
          <a:blip r:embed="rId1"/>
          <a:stretch/>
        </p:blipFill>
        <p:spPr>
          <a:xfrm>
            <a:off x="457200" y="2162160"/>
            <a:ext cx="8229240" cy="340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Application>LibreOffice/4.4.1.2$Windows_x86 LibreOffice_project/45e2de17089c24a1fa810c8f975a7171ba4cd432</Application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2015-02-27T05:52:40Z</dcterms:created>
  <dc:creator>MOB140003202</dc:creator>
  <dc:language>en-IN</dc:language>
  <dcterms:modified xsi:type="dcterms:W3CDTF">2015-04-09T11:31:57Z</dcterms:modified>
  <cp:revision>66</cp:revision>
  <dc:title>Tuples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