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E357-1CEA-4CBD-A1D9-4BD8B1E474A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147B-D75F-4B0C-A104-D703ECDE4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E357-1CEA-4CBD-A1D9-4BD8B1E474A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147B-D75F-4B0C-A104-D703ECDE4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E357-1CEA-4CBD-A1D9-4BD8B1E474A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147B-D75F-4B0C-A104-D703ECDE4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E357-1CEA-4CBD-A1D9-4BD8B1E474A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147B-D75F-4B0C-A104-D703ECDE4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E357-1CEA-4CBD-A1D9-4BD8B1E474A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147B-D75F-4B0C-A104-D703ECDE4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E357-1CEA-4CBD-A1D9-4BD8B1E474A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147B-D75F-4B0C-A104-D703ECDE4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E357-1CEA-4CBD-A1D9-4BD8B1E474A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147B-D75F-4B0C-A104-D703ECDE4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E357-1CEA-4CBD-A1D9-4BD8B1E474A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147B-D75F-4B0C-A104-D703ECDE4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E357-1CEA-4CBD-A1D9-4BD8B1E474A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147B-D75F-4B0C-A104-D703ECDE4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E357-1CEA-4CBD-A1D9-4BD8B1E474A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147B-D75F-4B0C-A104-D703ECDE4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E357-1CEA-4CBD-A1D9-4BD8B1E474A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147B-D75F-4B0C-A104-D703ECDE4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EE357-1CEA-4CBD-A1D9-4BD8B1E474A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147B-D75F-4B0C-A104-D703ECDE4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Sets and Dictionaries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Anirudh K M</a:t>
            </a:r>
          </a:p>
          <a:p>
            <a:r>
              <a:rPr lang="en-US" dirty="0" smtClean="0"/>
              <a:t>Analyst, </a:t>
            </a:r>
            <a:r>
              <a:rPr lang="en-US" dirty="0" err="1" smtClean="0"/>
              <a:t>Mobius</a:t>
            </a:r>
            <a:r>
              <a:rPr lang="en-US" dirty="0" smtClean="0"/>
              <a:t> Knowledge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set is an unordered collection with no duplicate elements. Basic uses include membership testing and eliminating duplicate entries. Set objects also support mathematical operations like union, intersection, difference, and symmetric </a:t>
            </a:r>
            <a:r>
              <a:rPr lang="en-US" sz="2800" dirty="0" smtClean="0"/>
              <a:t>difference, says Python documentation.</a:t>
            </a:r>
          </a:p>
          <a:p>
            <a:r>
              <a:rPr lang="en-US" sz="2800" dirty="0"/>
              <a:t>Curly braces or the </a:t>
            </a:r>
            <a:r>
              <a:rPr lang="en-US" sz="2800" dirty="0">
                <a:hlinkClick r:id="rId2" tooltip="set"/>
              </a:rPr>
              <a:t>set()</a:t>
            </a:r>
            <a:r>
              <a:rPr lang="en-US" sz="2800" dirty="0"/>
              <a:t> function can be used to create sets. Note: to create an empty set you have to </a:t>
            </a:r>
            <a:r>
              <a:rPr lang="en-US" sz="2800" dirty="0" smtClean="0"/>
              <a:t>use set</a:t>
            </a:r>
            <a:r>
              <a:rPr lang="en-US" sz="2800" dirty="0"/>
              <a:t>(), not {}; the latter creates an empty dictionary, a data structure that we discuss in the next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s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6923"/>
            <a:ext cx="8229600" cy="42925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Like other compound data types, we can lots of in built methods for sets too.</a:t>
            </a:r>
          </a:p>
          <a:p>
            <a:r>
              <a:rPr lang="en-US" sz="2800" dirty="0" smtClean="0"/>
              <a:t>Few of them to name are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dd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opy</a:t>
            </a:r>
          </a:p>
          <a:p>
            <a:pPr lvl="1"/>
            <a:r>
              <a:rPr lang="en-US" sz="2400" dirty="0" smtClean="0"/>
              <a:t>difference</a:t>
            </a:r>
          </a:p>
          <a:p>
            <a:r>
              <a:rPr lang="en-US" sz="2800" dirty="0" smtClean="0"/>
              <a:t>I leave that to you, to explore on those.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Dictionaries are also sequence of elements which are indexed in a key value pair.</a:t>
            </a:r>
          </a:p>
          <a:p>
            <a:r>
              <a:rPr lang="en-US" sz="2800" dirty="0" smtClean="0"/>
              <a:t>The dictionaries are enclosed in a flower brackets.</a:t>
            </a:r>
          </a:p>
          <a:p>
            <a:r>
              <a:rPr lang="en-US" sz="2800" dirty="0" smtClean="0"/>
              <a:t>Its important to note that the key values must not have ANY association with any mutable objects.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di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9731"/>
            <a:ext cx="8229600" cy="4506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on inbuilt methods</a:t>
            </a:r>
            <a:endParaRPr lang="en-US" dirty="0"/>
          </a:p>
        </p:txBody>
      </p:sp>
      <p:pic>
        <p:nvPicPr>
          <p:cNvPr id="4" name="Content Placeholder 3" descr="dict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869313"/>
            <a:ext cx="8229600" cy="19877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creating dictionaries</a:t>
            </a:r>
            <a:endParaRPr lang="en-US" dirty="0"/>
          </a:p>
        </p:txBody>
      </p:sp>
      <p:pic>
        <p:nvPicPr>
          <p:cNvPr id="4" name="Content Placeholder 3" descr="dict_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810" y="2953417"/>
            <a:ext cx="7916380" cy="18195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150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Sets and Dictionaries</vt:lpstr>
      <vt:lpstr>Sets</vt:lpstr>
      <vt:lpstr>Illustration</vt:lpstr>
      <vt:lpstr>Sets </vt:lpstr>
      <vt:lpstr>Dictionaries</vt:lpstr>
      <vt:lpstr>Illustration</vt:lpstr>
      <vt:lpstr>Illustration on inbuilt methods</vt:lpstr>
      <vt:lpstr>Ways of creating dictionaries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 and Dictionaries</dc:title>
  <dc:creator>MOB140003202</dc:creator>
  <cp:lastModifiedBy>MOB140003202</cp:lastModifiedBy>
  <cp:revision>27</cp:revision>
  <dcterms:created xsi:type="dcterms:W3CDTF">2015-03-02T09:52:53Z</dcterms:created>
  <dcterms:modified xsi:type="dcterms:W3CDTF">2015-03-02T12:29:58Z</dcterms:modified>
</cp:coreProperties>
</file>