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Roboto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gif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C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43437" y="0"/>
            <a:ext cx="9001125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089523" y="425563"/>
            <a:ext cx="8108954" cy="9435873"/>
            <a:chOff x="0" y="0"/>
            <a:chExt cx="6985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6C82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37989" lIns="37989" bIns="37989" rIns="37989"/>
            <a:lstStyle/>
            <a:p>
              <a:pPr algn="ctr">
                <a:lnSpc>
                  <a:spcPts val="198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88902" y="4706410"/>
            <a:ext cx="14110195" cy="99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5"/>
              </a:lnSpc>
            </a:pPr>
            <a:r>
              <a:rPr lang="en-US" sz="7407">
                <a:solidFill>
                  <a:srgbClr val="0618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18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568436" y="-470140"/>
            <a:ext cx="10287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7749222" y="2701058"/>
            <a:ext cx="3500781" cy="3674484"/>
          </a:xfrm>
          <a:custGeom>
            <a:avLst/>
            <a:gdLst/>
            <a:ahLst/>
            <a:cxnLst/>
            <a:rect r="r" b="b" t="t" l="l"/>
            <a:pathLst>
              <a:path h="3674484" w="3500781">
                <a:moveTo>
                  <a:pt x="0" y="0"/>
                </a:moveTo>
                <a:lnTo>
                  <a:pt x="3500782" y="0"/>
                </a:lnTo>
                <a:lnTo>
                  <a:pt x="3500782" y="3674484"/>
                </a:lnTo>
                <a:lnTo>
                  <a:pt x="0" y="3674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456196" y="7212090"/>
            <a:ext cx="7375608" cy="96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0"/>
              </a:lnSpc>
            </a:pPr>
            <a:r>
              <a:rPr lang="en-US" sz="71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CODE.AI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08305" y="8246616"/>
            <a:ext cx="6723500" cy="58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7"/>
              </a:lnSpc>
            </a:pPr>
            <a:r>
              <a:rPr lang="en-US" sz="428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 ANALZER   TOOL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618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05151" y="1486716"/>
            <a:ext cx="13455903" cy="1124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0"/>
              </a:lnSpc>
            </a:pPr>
            <a:r>
              <a:rPr lang="en-US" sz="8313">
                <a:solidFill>
                  <a:srgbClr val="A6C82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13633" y="3395213"/>
            <a:ext cx="14495929" cy="77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3"/>
              </a:lnSpc>
              <a:spcBef>
                <a:spcPct val="0"/>
              </a:spcBef>
            </a:pPr>
            <a:r>
              <a:rPr lang="en-US" sz="58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SANTHOSH S : +91 87920 05562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13633" y="4542775"/>
            <a:ext cx="11141933" cy="75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  <a:spcBef>
                <a:spcPct val="0"/>
              </a:spcBef>
            </a:pPr>
            <a:r>
              <a:rPr lang="en-US" sz="5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MAHALAKSHMI J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3633" y="5671083"/>
            <a:ext cx="14721029" cy="72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3"/>
              </a:lnSpc>
              <a:spcBef>
                <a:spcPct val="0"/>
              </a:spcBef>
            </a:pPr>
            <a:r>
              <a:rPr lang="en-US" sz="53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VIDHYA SATHYA MURTHY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3633" y="6773484"/>
            <a:ext cx="11141933" cy="73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7"/>
              </a:lnSpc>
              <a:spcBef>
                <a:spcPct val="0"/>
              </a:spcBef>
            </a:pPr>
            <a:r>
              <a:rPr lang="en-US" sz="55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NISHA YADAV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A6C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8532" y="1343339"/>
            <a:ext cx="11141933" cy="99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5"/>
              </a:lnSpc>
              <a:spcBef>
                <a:spcPct val="0"/>
              </a:spcBef>
            </a:pPr>
            <a:r>
              <a:rPr lang="en-US" sz="74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77133"/>
            <a:ext cx="17259300" cy="802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sz="4807">
                <a:solidFill>
                  <a:srgbClr val="D9D9D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STUDENTS</a:t>
            </a:r>
            <a:r>
              <a:rPr lang="en-US" b="true" sz="4807">
                <a:solidFill>
                  <a:srgbClr val="D9D9D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FACE DIFFICULTY IN:</a:t>
            </a:r>
          </a:p>
          <a:p>
            <a:pPr algn="l">
              <a:lnSpc>
                <a:spcPts val="5515"/>
              </a:lnSpc>
              <a:spcBef>
                <a:spcPct val="0"/>
              </a:spcBef>
            </a:pPr>
          </a:p>
          <a:p>
            <a:pPr algn="l" marL="822011" indent="-411005" lvl="1">
              <a:lnSpc>
                <a:spcPts val="3883"/>
              </a:lnSpc>
              <a:buFont typeface="Arial"/>
              <a:buChar char="•"/>
            </a:pPr>
            <a:r>
              <a:rPr lang="en-US" b="true" sz="380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UNDERSTANDING SIMPLE DSA LOGICS</a:t>
            </a:r>
          </a:p>
          <a:p>
            <a:pPr algn="l">
              <a:lnSpc>
                <a:spcPts val="3883"/>
              </a:lnSpc>
              <a:spcBef>
                <a:spcPct val="0"/>
              </a:spcBef>
            </a:pPr>
          </a:p>
          <a:p>
            <a:pPr algn="l" marL="822011" indent="-411005" lvl="1">
              <a:lnSpc>
                <a:spcPts val="3883"/>
              </a:lnSpc>
              <a:buFont typeface="Arial"/>
              <a:buChar char="•"/>
            </a:pPr>
            <a:r>
              <a:rPr lang="en-US" b="true" sz="380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DEBUGGING AND TRACING ERRORS AND LEARNING PATTERNS</a:t>
            </a:r>
          </a:p>
          <a:p>
            <a:pPr algn="l">
              <a:lnSpc>
                <a:spcPts val="3883"/>
              </a:lnSpc>
              <a:spcBef>
                <a:spcPct val="0"/>
              </a:spcBef>
            </a:pPr>
          </a:p>
          <a:p>
            <a:pPr algn="l" marL="822011" indent="-411005" lvl="1">
              <a:lnSpc>
                <a:spcPts val="4797"/>
              </a:lnSpc>
              <a:buFont typeface="Arial"/>
              <a:buChar char="•"/>
            </a:pPr>
            <a:r>
              <a:rPr lang="en-US" b="true" sz="380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CRYPTO CURRENCY TRANSACTIONS ARE INTERGRATED IN REAL WORLD APPLICATIONS</a:t>
            </a:r>
          </a:p>
          <a:p>
            <a:pPr algn="l">
              <a:lnSpc>
                <a:spcPts val="5825"/>
              </a:lnSpc>
            </a:pPr>
          </a:p>
          <a:p>
            <a:pPr algn="l" marL="822011" indent="-411005" lvl="1">
              <a:lnSpc>
                <a:spcPts val="5825"/>
              </a:lnSpc>
              <a:buFont typeface="Arial"/>
              <a:buChar char="•"/>
            </a:pPr>
            <a:r>
              <a:rPr lang="en-US" b="true" sz="380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STUDENTS DOESN’T HAVE A SAVE ENVIRONMENT TO PRACTICE  CRYPTO TRANSACTIONS</a:t>
            </a:r>
          </a:p>
          <a:p>
            <a:pPr algn="l">
              <a:lnSpc>
                <a:spcPts val="5825"/>
              </a:lnSpc>
            </a:pPr>
          </a:p>
          <a:p>
            <a:pPr algn="l">
              <a:lnSpc>
                <a:spcPts val="582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618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488223" y="1171575"/>
            <a:ext cx="13455903" cy="1124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0"/>
              </a:lnSpc>
            </a:pPr>
            <a:r>
              <a:rPr lang="en-US" sz="8313">
                <a:solidFill>
                  <a:srgbClr val="A6C82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8203" y="2932138"/>
            <a:ext cx="17763048" cy="118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3137" indent="-486568" lvl="1">
              <a:lnSpc>
                <a:spcPts val="4597"/>
              </a:lnSpc>
              <a:buFont typeface="Arial"/>
              <a:buChar char="•"/>
            </a:pPr>
            <a:r>
              <a:rPr lang="en-US" b="true" sz="45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ANALYZES SOURCE CODE AND PROVIDE HUMAN LIKE EXPLANATIONS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8203" y="4413414"/>
            <a:ext cx="17469797" cy="1422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1547" indent="-475774" lvl="1">
              <a:lnSpc>
                <a:spcPts val="5641"/>
              </a:lnSpc>
              <a:buFont typeface="Arial"/>
              <a:buChar char="•"/>
            </a:pPr>
            <a:r>
              <a:rPr lang="en-US" sz="44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PROVIDES WORKFLOW AND NEURAL NETWORK VIZULAIZATION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8203" y="7488387"/>
            <a:ext cx="17259300" cy="176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3137" indent="-486568" lvl="1">
              <a:lnSpc>
                <a:spcPts val="4597"/>
              </a:lnSpc>
              <a:buFont typeface="Arial"/>
              <a:buChar char="•"/>
            </a:pPr>
            <a:r>
              <a:rPr lang="en-US" sz="45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 HOW REAL WORLD APPLICATION USE BLOCKCAHIN OR CRYPTO TRANSACTIONS FOR USER IDENTITY AND REWARDS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8203" y="6130761"/>
            <a:ext cx="16093916" cy="70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1547" indent="-475774" lvl="1">
              <a:lnSpc>
                <a:spcPts val="5641"/>
              </a:lnSpc>
              <a:buFont typeface="Arial"/>
              <a:buChar char="•"/>
            </a:pPr>
            <a:r>
              <a:rPr lang="en-US" sz="44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STUDENTS LOGIN USING WALLETS AUTHENTICATION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C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3640" y="2660622"/>
            <a:ext cx="16222645" cy="6127934"/>
          </a:xfrm>
          <a:custGeom>
            <a:avLst/>
            <a:gdLst/>
            <a:ahLst/>
            <a:cxnLst/>
            <a:rect r="r" b="b" t="t" l="l"/>
            <a:pathLst>
              <a:path h="6127934" w="16222645">
                <a:moveTo>
                  <a:pt x="0" y="0"/>
                </a:moveTo>
                <a:lnTo>
                  <a:pt x="16222645" y="0"/>
                </a:lnTo>
                <a:lnTo>
                  <a:pt x="16222645" y="6127934"/>
                </a:lnTo>
                <a:lnTo>
                  <a:pt x="0" y="612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61" t="0" r="-596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8950" y="964189"/>
            <a:ext cx="14568919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TECHNICAL ARCHITECTURE</a:t>
            </a:r>
            <a:r>
              <a:rPr lang="en-US" b="true" sz="7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618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3382" y="1143000"/>
            <a:ext cx="5386268" cy="79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7"/>
              </a:lnSpc>
              <a:spcBef>
                <a:spcPct val="0"/>
              </a:spcBef>
            </a:pPr>
            <a:r>
              <a:rPr lang="en-US" sz="6007">
                <a:solidFill>
                  <a:srgbClr val="A6C82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 STACKS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8203" y="2922613"/>
            <a:ext cx="17763048" cy="421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832" indent="-389416" lvl="1">
              <a:lnSpc>
                <a:spcPts val="3679"/>
              </a:lnSpc>
              <a:buFont typeface="Arial"/>
              <a:buChar char="•"/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FRONTEND:   HTML,CSS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SHADCN-UI</a:t>
            </a:r>
          </a:p>
          <a:p>
            <a:pPr algn="l">
              <a:lnSpc>
                <a:spcPts val="3679"/>
              </a:lnSpc>
            </a:pP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TYPESCRIPT</a:t>
            </a:r>
          </a:p>
          <a:p>
            <a:pPr algn="l">
              <a:lnSpc>
                <a:spcPts val="3679"/>
              </a:lnSpc>
            </a:pP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TAILWIND CSS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REACT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8203" y="7650205"/>
            <a:ext cx="17763048" cy="328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832" indent="-389416" lvl="1">
              <a:lnSpc>
                <a:spcPts val="3679"/>
              </a:lnSpc>
              <a:buFont typeface="Arial"/>
              <a:buChar char="•"/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BACKEND:   LANGCHAIN OPEN AI MODEL,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META MASK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</a:t>
            </a:r>
          </a:p>
          <a:p>
            <a:pPr algn="l">
              <a:lnSpc>
                <a:spcPts val="3679"/>
              </a:lnSpc>
            </a:pPr>
            <a:r>
              <a:rPr lang="en-US" sz="36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DAGxnLxI38U</dc:identifier>
  <dcterms:modified xsi:type="dcterms:W3CDTF">2011-08-01T06:04:30Z</dcterms:modified>
  <cp:revision>1</cp:revision>
  <dc:title>CODE.AI</dc:title>
</cp:coreProperties>
</file>