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ink/ink2.xml" ContentType="application/inkml+xml"/>
  <Override PartName="/ppt/notesSlides/notesSlide1.xml" ContentType="application/vnd.openxmlformats-officedocument.presentationml.notesSlide+xml"/>
  <Override PartName="/ppt/comments/comment1.xml" ContentType="application/vnd.openxmlformats-officedocument.presentationml.comments+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5.xml" ContentType="application/vnd.openxmlformats-officedocument.presentationml.slide+xml"/>
  <Override PartName="/ppt/notesSlides/notesSlide15.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Override PartName="/ppt/slides/slide17.xml" ContentType="application/vnd.openxmlformats-officedocument.presentationml.slide+xml"/>
  <Override PartName="/ppt/notesSlides/notesSlide17.xml" ContentType="application/vnd.openxmlformats-officedocument.presentationml.notesSlide+xml"/>
  <Override PartName="/ppt/slides/slide18.xml" ContentType="application/vnd.openxmlformats-officedocument.presentationml.slide+xml"/>
  <Override PartName="/ppt/notesSlides/notesSlide18.xml" ContentType="application/vnd.openxmlformats-officedocument.presentationml.notesSlide+xml"/>
  <Override PartName="/ppt/slides/slide19.xml" ContentType="application/vnd.openxmlformats-officedocument.presentationml.slide+xml"/>
  <Override PartName="/ppt/charts/chart1.xml" ContentType="application/vnd.openxmlformats-officedocument.drawingml.chart+xml"/>
  <Override PartName="/ppt/notesSlides/notesSlide19.xml" ContentType="application/vnd.openxmlformats-officedocument.presentationml.notesSlide+xml"/>
  <Override PartName="/ppt/slides/slide20.xml" ContentType="application/vnd.openxmlformats-officedocument.presentationml.slide+xml"/>
  <Override PartName="/ppt/charts/chart2.xml" ContentType="application/vnd.openxmlformats-officedocument.drawingml.chart+xml"/>
  <Override PartName="/ppt/notesSlides/notesSlide20.xml" ContentType="application/vnd.openxmlformats-officedocument.presentationml.notesSlide+xml"/>
  <Override PartName="/ppt/slides/slide21.xml" ContentType="application/vnd.openxmlformats-officedocument.presentationml.slide+xml"/>
  <Override PartName="/ppt/notesSlides/notesSlide21.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Lst>
  <p:sldSz type="screen16x9" cy="6858000" cx="12192000"/>
  <p:notesSz cx="9143861" cy="6857895"/>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commentAuthors.xml><?xml version="1.0" encoding="utf-8"?>
<p:cmAuthorLst xmlns:p="http://schemas.openxmlformats.org/presentationml/2006/main" xmlns:r="http://schemas.openxmlformats.org/officeDocument/2006/relationships" xmlns:a="http://schemas.openxmlformats.org/drawingml/2006/main">
  <p:cmAuthor id="1" name="Roshan Karthick" initials="RK" lastIdx="1" clrIdx="0"/>
</p:cmAuthorLst>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6" autoAdjust="0"/>
    <p:restoredTop sz="100000" autoAdjust="0"/>
  </p:normalViewPr>
  <p:slideViewPr>
    <p:cSldViewPr snapToGrid="0">
      <p:cViewPr varScale="1">
        <p:scale>
          <a:sx n="56" d="100"/>
          <a:sy n="56"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tableStyles" Target="tableStyle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commentAuthors" Target="commentAuthors.xml"/><Relationship Id="rId2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tx>
            <c:v>HIGH</c:v>
          </c:tx>
          <c:dPt>
            <c:idx val="0"/>
            <c:bubble3D val="0"/>
            <c:spPr>
              <a:solidFill>
                <a:srgbClr val="4F81BD"/>
              </a:solidFill>
              <a:ln w="12700">
                <a:solidFill>
                  <a:srgbClr val="FFFFFF"/>
                </a:solidFill>
                <a:prstDash val="solid"/>
              </a:ln>
            </c:spPr>
          </c:dPt>
          <c:dPt>
            <c:idx val="1"/>
            <c:bubble3D val="0"/>
            <c:spPr>
              <a:solidFill>
                <a:srgbClr val="C0504D"/>
              </a:solidFill>
              <a:ln w="12700">
                <a:solidFill>
                  <a:srgbClr val="FFFFFF"/>
                </a:solidFill>
                <a:prstDash val="solid"/>
              </a:ln>
            </c:spPr>
          </c:dPt>
          <c:dPt>
            <c:idx val="2"/>
            <c:bubble3D val="0"/>
            <c:spPr>
              <a:solidFill>
                <a:srgbClr val="9BBB59"/>
              </a:solidFill>
              <a:ln w="12700">
                <a:solidFill>
                  <a:srgbClr val="FFFFFF"/>
                </a:solidFill>
                <a:prstDash val="solid"/>
              </a:ln>
            </c:spPr>
          </c:dPt>
          <c:dPt>
            <c:idx val="3"/>
            <c:bubble3D val="0"/>
            <c:spPr>
              <a:solidFill>
                <a:srgbClr val="8064A2"/>
              </a:solidFill>
              <a:ln w="12700">
                <a:solidFill>
                  <a:srgbClr val="FFFFFF"/>
                </a:solidFill>
                <a:prstDash val="solid"/>
              </a:ln>
            </c:spPr>
          </c:dPt>
          <c:dPt>
            <c:idx val="4"/>
            <c:bubble3D val="0"/>
            <c:spPr>
              <a:solidFill>
                <a:srgbClr val="4BACC6"/>
              </a:solidFill>
              <a:ln w="12700">
                <a:solidFill>
                  <a:srgbClr val="FFFFFF"/>
                </a:solidFill>
                <a:prstDash val="solid"/>
              </a:ln>
            </c:spPr>
          </c:dPt>
          <c:dPt>
            <c:idx val="5"/>
            <c:bubble3D val="0"/>
            <c:spPr>
              <a:solidFill>
                <a:srgbClr val="F79646"/>
              </a:solidFill>
              <a:ln w="12700">
                <a:solidFill>
                  <a:srgbClr val="FFFFFF"/>
                </a:solidFill>
                <a:prstDash val="solid"/>
              </a:ln>
            </c:spPr>
          </c:dPt>
          <c:dPt>
            <c:idx val="6"/>
            <c:bubble3D val="0"/>
            <c:spPr>
              <a:solidFill>
                <a:srgbClr val="2C4D74"/>
              </a:solidFill>
              <a:ln w="12700">
                <a:solidFill>
                  <a:srgbClr val="FFFFFF"/>
                </a:solidFill>
                <a:prstDash val="solid"/>
              </a:ln>
            </c:spPr>
          </c:dPt>
          <c:dPt>
            <c:idx val="7"/>
            <c:bubble3D val="0"/>
            <c:spPr>
              <a:solidFill>
                <a:srgbClr val="782C2A"/>
              </a:solidFill>
              <a:ln w="12700">
                <a:solidFill>
                  <a:srgbClr val="FFFFFF"/>
                </a:solidFill>
                <a:prstDash val="solid"/>
              </a:ln>
            </c:spPr>
          </c:dPt>
          <c:dPt>
            <c:idx val="8"/>
            <c:bubble3D val="0"/>
            <c:spPr>
              <a:solidFill>
                <a:srgbClr val="5D7430"/>
              </a:solidFill>
              <a:ln w="12700">
                <a:solidFill>
                  <a:srgbClr val="FFFFFF"/>
                </a:solidFill>
                <a:prstDash val="solid"/>
              </a:ln>
            </c:spPr>
          </c:dPt>
          <c:dPt>
            <c:idx val="9"/>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9.0</c:v>
                </c:pt>
                <c:pt idx="1">
                  <c:v>5.0</c:v>
                </c:pt>
                <c:pt idx="2">
                  <c:v>8.0</c:v>
                </c:pt>
                <c:pt idx="3">
                  <c:v>9.0</c:v>
                </c:pt>
                <c:pt idx="4">
                  <c:v>5.0</c:v>
                </c:pt>
                <c:pt idx="5">
                  <c:v>6.0</c:v>
                </c:pt>
                <c:pt idx="6">
                  <c:v>6.0</c:v>
                </c:pt>
                <c:pt idx="7">
                  <c:v>8.0</c:v>
                </c:pt>
                <c:pt idx="8">
                  <c:v>10.0</c:v>
                </c:pt>
                <c:pt idx="9">
                  <c:v>7.0</c:v>
                </c:pt>
              </c:numCache>
            </c:numRef>
          </c:val>
        </c:ser>
        <c:ser>
          <c:idx val="1"/>
          <c:order val="1"/>
          <c:tx>
            <c:v>LOW</c:v>
          </c:tx>
          <c:dPt>
            <c:idx val="0"/>
            <c:invertIfNegative val="0"/>
            <c:marker>
              <c:symbol val="dot"/>
              <c:size val="5"/>
            </c:marker>
            <c:bubble3D val="0"/>
            <c:spPr>
              <a:solidFill>
                <a:srgbClr val="4F81BD"/>
              </a:solidFill>
              <a:ln w="12700">
                <a:solidFill>
                  <a:srgbClr val="FFFFFF"/>
                </a:solidFill>
                <a:prstDash val="solid"/>
              </a:ln>
            </c:spPr>
          </c:dPt>
          <c:dPt>
            <c:idx val="1"/>
            <c:invertIfNegative val="0"/>
            <c:marker>
              <c:symbol val="dash"/>
              <c:size val="5"/>
            </c:marker>
            <c:bubble3D val="0"/>
            <c:spPr>
              <a:solidFill>
                <a:srgbClr val="C0504D"/>
              </a:solidFill>
              <a:ln w="12700">
                <a:solidFill>
                  <a:srgbClr val="FFFFFF"/>
                </a:solidFill>
                <a:prstDash val="solid"/>
              </a:ln>
            </c:spPr>
          </c:dPt>
          <c:dPt>
            <c:idx val="2"/>
            <c:invertIfNegative val="0"/>
            <c:marker>
              <c:symbol val="diamond"/>
              <c:size val="5"/>
            </c:marker>
            <c:bubble3D val="0"/>
            <c:spPr>
              <a:solidFill>
                <a:srgbClr val="9BBB59"/>
              </a:solidFill>
              <a:ln w="12700">
                <a:solidFill>
                  <a:srgbClr val="FFFFFF"/>
                </a:solidFill>
                <a:prstDash val="solid"/>
              </a:ln>
            </c:spPr>
          </c:dPt>
          <c:dPt>
            <c:idx val="3"/>
            <c:invertIfNegative val="0"/>
            <c:marker>
              <c:symbol val="square"/>
              <c:size val="5"/>
            </c:marker>
            <c:bubble3D val="0"/>
            <c:spPr>
              <a:solidFill>
                <a:srgbClr val="8064A2"/>
              </a:solidFill>
              <a:ln w="12700">
                <a:solidFill>
                  <a:srgbClr val="FFFFFF"/>
                </a:solidFill>
                <a:prstDash val="solid"/>
              </a:ln>
            </c:spPr>
          </c:dPt>
          <c:dPt>
            <c:idx val="4"/>
            <c:invertIfNegative val="0"/>
            <c:marker>
              <c:symbol val="triangle"/>
              <c:size val="5"/>
            </c:marker>
            <c:bubble3D val="0"/>
            <c:spPr>
              <a:solidFill>
                <a:srgbClr val="4BACC6"/>
              </a:solidFill>
              <a:ln w="12700">
                <a:solidFill>
                  <a:srgbClr val="FFFFFF"/>
                </a:solidFill>
                <a:prstDash val="solid"/>
              </a:ln>
            </c:spPr>
          </c:dPt>
          <c:dPt>
            <c:idx val="5"/>
            <c:invertIfNegative val="0"/>
            <c:marker>
              <c:symbol val="x"/>
              <c:size val="5"/>
            </c:marker>
            <c:bubble3D val="0"/>
            <c:spPr>
              <a:solidFill>
                <a:srgbClr val="F79646"/>
              </a:solidFill>
              <a:ln w="12700">
                <a:solidFill>
                  <a:srgbClr val="FFFFFF"/>
                </a:solidFill>
                <a:prstDash val="solid"/>
              </a:ln>
            </c:spPr>
          </c:dPt>
          <c:dPt>
            <c:idx val="6"/>
            <c:invertIfNegative val="0"/>
            <c:marker>
              <c:symbol val="star"/>
              <c:size val="5"/>
            </c:marker>
            <c:bubble3D val="0"/>
            <c:spPr>
              <a:solidFill>
                <a:srgbClr val="2C4D74"/>
              </a:solidFill>
              <a:ln w="12700">
                <a:solidFill>
                  <a:srgbClr val="FFFFFF"/>
                </a:solidFill>
                <a:prstDash val="solid"/>
              </a:ln>
            </c:spPr>
          </c:dPt>
          <c:dPt>
            <c:idx val="7"/>
            <c:invertIfNegative val="0"/>
            <c:marker>
              <c:symbol val="circle"/>
              <c:size val="5"/>
            </c:marker>
            <c:bubble3D val="0"/>
            <c:spPr>
              <a:solidFill>
                <a:srgbClr val="782C2A"/>
              </a:solidFill>
              <a:ln w="12700">
                <a:solidFill>
                  <a:srgbClr val="FFFFFF"/>
                </a:solidFill>
                <a:prstDash val="solid"/>
              </a:ln>
            </c:spPr>
          </c:dPt>
          <c:dPt>
            <c:idx val="8"/>
            <c:invertIfNegative val="0"/>
            <c:marker>
              <c:symbol val="plus"/>
              <c:size val="5"/>
            </c:marker>
            <c:bubble3D val="0"/>
            <c:spPr>
              <a:solidFill>
                <a:srgbClr val="5D7430"/>
              </a:solidFill>
              <a:ln w="12700">
                <a:solidFill>
                  <a:srgbClr val="FFFFFF"/>
                </a:solidFill>
                <a:prstDash val="solid"/>
              </a:ln>
            </c:spPr>
          </c:dPt>
          <c:dPt>
            <c:idx val="9"/>
            <c:invertIfNegative val="0"/>
            <c:marker>
              <c:symbol val="dot"/>
              <c:size val="5"/>
            </c:marker>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16.0</c:v>
                </c:pt>
                <c:pt idx="1">
                  <c:v>13.0</c:v>
                </c:pt>
                <c:pt idx="2">
                  <c:v>14.0</c:v>
                </c:pt>
                <c:pt idx="3">
                  <c:v>11.0</c:v>
                </c:pt>
                <c:pt idx="4">
                  <c:v>10.0</c:v>
                </c:pt>
                <c:pt idx="5">
                  <c:v>10.0</c:v>
                </c:pt>
                <c:pt idx="6">
                  <c:v>18.0</c:v>
                </c:pt>
                <c:pt idx="7">
                  <c:v>9.0</c:v>
                </c:pt>
                <c:pt idx="8">
                  <c:v>13.0</c:v>
                </c:pt>
                <c:pt idx="9">
                  <c:v>15.0</c:v>
                </c:pt>
              </c:numCache>
            </c:numRef>
          </c:val>
        </c:ser>
        <c:ser>
          <c:idx val="2"/>
          <c:order val="2"/>
          <c:tx>
            <c:v>MED</c:v>
          </c:tx>
          <c:dPt>
            <c:idx val="0"/>
            <c:invertIfNegative val="0"/>
            <c:marker>
              <c:symbol val="circle"/>
              <c:size val="5"/>
            </c:marker>
            <c:bubble3D val="0"/>
            <c:spPr>
              <a:solidFill>
                <a:srgbClr val="4F81BD"/>
              </a:solidFill>
              <a:ln w="12700">
                <a:solidFill>
                  <a:srgbClr val="FFFFFF"/>
                </a:solidFill>
                <a:prstDash val="solid"/>
              </a:ln>
            </c:spPr>
          </c:dPt>
          <c:dPt>
            <c:idx val="1"/>
            <c:invertIfNegative val="0"/>
            <c:marker>
              <c:symbol val="plus"/>
              <c:size val="5"/>
            </c:marker>
            <c:bubble3D val="0"/>
            <c:spPr>
              <a:solidFill>
                <a:srgbClr val="C0504D"/>
              </a:solidFill>
              <a:ln w="12700">
                <a:solidFill>
                  <a:srgbClr val="FFFFFF"/>
                </a:solidFill>
                <a:prstDash val="solid"/>
              </a:ln>
            </c:spPr>
          </c:dPt>
          <c:dPt>
            <c:idx val="2"/>
            <c:invertIfNegative val="0"/>
            <c:marker>
              <c:symbol val="dot"/>
              <c:size val="5"/>
            </c:marker>
            <c:bubble3D val="0"/>
            <c:spPr>
              <a:solidFill>
                <a:srgbClr val="9BBB59"/>
              </a:solidFill>
              <a:ln w="12700">
                <a:solidFill>
                  <a:srgbClr val="FFFFFF"/>
                </a:solidFill>
                <a:prstDash val="solid"/>
              </a:ln>
            </c:spPr>
          </c:dPt>
          <c:dPt>
            <c:idx val="3"/>
            <c:invertIfNegative val="0"/>
            <c:marker>
              <c:symbol val="dash"/>
              <c:size val="5"/>
            </c:marker>
            <c:bubble3D val="0"/>
            <c:spPr>
              <a:solidFill>
                <a:srgbClr val="8064A2"/>
              </a:solidFill>
              <a:ln w="12700">
                <a:solidFill>
                  <a:srgbClr val="FFFFFF"/>
                </a:solidFill>
                <a:prstDash val="solid"/>
              </a:ln>
            </c:spPr>
          </c:dPt>
          <c:dPt>
            <c:idx val="4"/>
            <c:invertIfNegative val="0"/>
            <c:marker>
              <c:symbol val="diamond"/>
              <c:size val="5"/>
            </c:marker>
            <c:bubble3D val="0"/>
            <c:spPr>
              <a:solidFill>
                <a:srgbClr val="4BACC6"/>
              </a:solidFill>
              <a:ln w="12700">
                <a:solidFill>
                  <a:srgbClr val="FFFFFF"/>
                </a:solidFill>
                <a:prstDash val="solid"/>
              </a:ln>
            </c:spPr>
          </c:dPt>
          <c:dPt>
            <c:idx val="5"/>
            <c:invertIfNegative val="0"/>
            <c:marker>
              <c:symbol val="square"/>
              <c:size val="5"/>
            </c:marker>
            <c:bubble3D val="0"/>
            <c:spPr>
              <a:solidFill>
                <a:srgbClr val="F79646"/>
              </a:solidFill>
              <a:ln w="12700">
                <a:solidFill>
                  <a:srgbClr val="FFFFFF"/>
                </a:solidFill>
                <a:prstDash val="solid"/>
              </a:ln>
            </c:spPr>
          </c:dPt>
          <c:dPt>
            <c:idx val="6"/>
            <c:invertIfNegative val="0"/>
            <c:marker>
              <c:symbol val="triangle"/>
              <c:size val="5"/>
            </c:marker>
            <c:bubble3D val="0"/>
            <c:spPr>
              <a:solidFill>
                <a:srgbClr val="2C4D74"/>
              </a:solidFill>
              <a:ln w="12700">
                <a:solidFill>
                  <a:srgbClr val="FFFFFF"/>
                </a:solidFill>
                <a:prstDash val="solid"/>
              </a:ln>
            </c:spPr>
          </c:dPt>
          <c:dPt>
            <c:idx val="7"/>
            <c:invertIfNegative val="0"/>
            <c:marker>
              <c:symbol val="x"/>
              <c:size val="5"/>
            </c:marker>
            <c:bubble3D val="0"/>
            <c:spPr>
              <a:solidFill>
                <a:srgbClr val="782C2A"/>
              </a:solidFill>
              <a:ln w="12700">
                <a:solidFill>
                  <a:srgbClr val="FFFFFF"/>
                </a:solidFill>
                <a:prstDash val="solid"/>
              </a:ln>
            </c:spPr>
          </c:dPt>
          <c:dPt>
            <c:idx val="8"/>
            <c:invertIfNegative val="0"/>
            <c:marker>
              <c:symbol val="star"/>
              <c:size val="5"/>
            </c:marker>
            <c:bubble3D val="0"/>
            <c:spPr>
              <a:solidFill>
                <a:srgbClr val="5D7430"/>
              </a:solidFill>
              <a:ln w="12700">
                <a:solidFill>
                  <a:srgbClr val="FFFFFF"/>
                </a:solidFill>
                <a:prstDash val="solid"/>
              </a:ln>
            </c:spPr>
          </c:dPt>
          <c:dPt>
            <c:idx val="9"/>
            <c:invertIfNegative val="0"/>
            <c:marker>
              <c:symbol val="circle"/>
              <c:size val="5"/>
            </c:marker>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65.0</c:v>
                </c:pt>
                <c:pt idx="1">
                  <c:v>67.0</c:v>
                </c:pt>
                <c:pt idx="2">
                  <c:v>62.0</c:v>
                </c:pt>
                <c:pt idx="3">
                  <c:v>60.0</c:v>
                </c:pt>
                <c:pt idx="4">
                  <c:v>69.0</c:v>
                </c:pt>
                <c:pt idx="5">
                  <c:v>66.0</c:v>
                </c:pt>
                <c:pt idx="6">
                  <c:v>61.0</c:v>
                </c:pt>
                <c:pt idx="7">
                  <c:v>59.0</c:v>
                </c:pt>
                <c:pt idx="8">
                  <c:v>55.0</c:v>
                </c:pt>
                <c:pt idx="9">
                  <c:v>65.0</c:v>
                </c:pt>
              </c:numCache>
            </c:numRef>
          </c:val>
        </c:ser>
        <c:ser>
          <c:idx val="3"/>
          <c:order val="3"/>
          <c:tx>
            <c:v>VERY HIGH</c:v>
          </c:tx>
          <c:dPt>
            <c:idx val="0"/>
            <c:invertIfNegative val="0"/>
            <c:marker>
              <c:symbol val="x"/>
              <c:size val="5"/>
            </c:marker>
            <c:bubble3D val="0"/>
            <c:spPr>
              <a:solidFill>
                <a:srgbClr val="4F81BD"/>
              </a:solidFill>
              <a:ln w="12700">
                <a:solidFill>
                  <a:srgbClr val="FFFFFF"/>
                </a:solidFill>
                <a:prstDash val="solid"/>
              </a:ln>
            </c:spPr>
          </c:dPt>
          <c:dPt>
            <c:idx val="1"/>
            <c:invertIfNegative val="0"/>
            <c:marker>
              <c:symbol val="star"/>
              <c:size val="5"/>
            </c:marker>
            <c:bubble3D val="0"/>
            <c:spPr>
              <a:solidFill>
                <a:srgbClr val="C0504D"/>
              </a:solidFill>
              <a:ln w="12700">
                <a:solidFill>
                  <a:srgbClr val="FFFFFF"/>
                </a:solidFill>
                <a:prstDash val="solid"/>
              </a:ln>
            </c:spPr>
          </c:dPt>
          <c:dPt>
            <c:idx val="2"/>
            <c:invertIfNegative val="0"/>
            <c:marker>
              <c:symbol val="circle"/>
              <c:size val="5"/>
            </c:marker>
            <c:bubble3D val="0"/>
            <c:spPr>
              <a:solidFill>
                <a:srgbClr val="9BBB59"/>
              </a:solidFill>
              <a:ln w="12700">
                <a:solidFill>
                  <a:srgbClr val="FFFFFF"/>
                </a:solidFill>
                <a:prstDash val="solid"/>
              </a:ln>
            </c:spPr>
          </c:dPt>
          <c:dPt>
            <c:idx val="3"/>
            <c:invertIfNegative val="0"/>
            <c:marker>
              <c:symbol val="plus"/>
              <c:size val="5"/>
            </c:marker>
            <c:bubble3D val="0"/>
            <c:spPr>
              <a:solidFill>
                <a:srgbClr val="8064A2"/>
              </a:solidFill>
              <a:ln w="12700">
                <a:solidFill>
                  <a:srgbClr val="FFFFFF"/>
                </a:solidFill>
                <a:prstDash val="solid"/>
              </a:ln>
            </c:spPr>
          </c:dPt>
          <c:dPt>
            <c:idx val="4"/>
            <c:invertIfNegative val="0"/>
            <c:marker>
              <c:symbol val="dot"/>
              <c:size val="5"/>
            </c:marker>
            <c:bubble3D val="0"/>
            <c:spPr>
              <a:solidFill>
                <a:srgbClr val="4BACC6"/>
              </a:solidFill>
              <a:ln w="12700">
                <a:solidFill>
                  <a:srgbClr val="FFFFFF"/>
                </a:solidFill>
                <a:prstDash val="solid"/>
              </a:ln>
            </c:spPr>
          </c:dPt>
          <c:dPt>
            <c:idx val="5"/>
            <c:invertIfNegative val="0"/>
            <c:marker>
              <c:symbol val="dash"/>
              <c:size val="5"/>
            </c:marker>
            <c:bubble3D val="0"/>
            <c:spPr>
              <a:solidFill>
                <a:srgbClr val="F79646"/>
              </a:solidFill>
              <a:ln w="12700">
                <a:solidFill>
                  <a:srgbClr val="FFFFFF"/>
                </a:solidFill>
                <a:prstDash val="solid"/>
              </a:ln>
            </c:spPr>
          </c:dPt>
          <c:dPt>
            <c:idx val="6"/>
            <c:invertIfNegative val="0"/>
            <c:marker>
              <c:symbol val="diamond"/>
              <c:size val="5"/>
            </c:marker>
            <c:bubble3D val="0"/>
            <c:spPr>
              <a:solidFill>
                <a:srgbClr val="2C4D74"/>
              </a:solidFill>
              <a:ln w="12700">
                <a:solidFill>
                  <a:srgbClr val="FFFFFF"/>
                </a:solidFill>
                <a:prstDash val="solid"/>
              </a:ln>
            </c:spPr>
          </c:dPt>
          <c:dPt>
            <c:idx val="7"/>
            <c:invertIfNegative val="0"/>
            <c:marker>
              <c:symbol val="square"/>
              <c:size val="5"/>
            </c:marker>
            <c:bubble3D val="0"/>
            <c:spPr>
              <a:solidFill>
                <a:srgbClr val="782C2A"/>
              </a:solidFill>
              <a:ln w="12700">
                <a:solidFill>
                  <a:srgbClr val="FFFFFF"/>
                </a:solidFill>
                <a:prstDash val="solid"/>
              </a:ln>
            </c:spPr>
          </c:dPt>
          <c:dPt>
            <c:idx val="8"/>
            <c:invertIfNegative val="0"/>
            <c:marker>
              <c:symbol val="triangle"/>
              <c:size val="5"/>
            </c:marker>
            <c:bubble3D val="0"/>
            <c:spPr>
              <a:solidFill>
                <a:srgbClr val="5D7430"/>
              </a:solidFill>
              <a:ln w="12700">
                <a:solidFill>
                  <a:srgbClr val="FFFFFF"/>
                </a:solidFill>
                <a:prstDash val="solid"/>
              </a:ln>
            </c:spPr>
          </c:dPt>
          <c:dPt>
            <c:idx val="9"/>
            <c:invertIfNegative val="0"/>
            <c:marker>
              <c:symbol val="x"/>
              <c:size val="5"/>
            </c:marker>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c:v>
                </c:pt>
                <c:pt idx="1">
                  <c:v>2.0</c:v>
                </c:pt>
                <c:pt idx="2">
                  <c:v>3.0</c:v>
                </c:pt>
                <c:pt idx="3">
                  <c:v>4.0</c:v>
                </c:pt>
                <c:pt idx="4">
                  <c:v>6.0</c:v>
                </c:pt>
                <c:pt idx="5">
                  <c:v>3.0</c:v>
                </c:pt>
                <c:pt idx="6">
                  <c:v>2.0</c:v>
                </c:pt>
                <c:pt idx="7">
                  <c:v>5.0</c:v>
                </c:pt>
                <c:pt idx="8">
                  <c:v>3.0</c:v>
                </c:pt>
                <c:pt idx="9">
                  <c:v>3.0</c:v>
                </c:pt>
              </c:numCache>
            </c:numRef>
          </c:val>
        </c:ser>
        <c:firstSliceAng val="0"/>
      </c:pieChart>
      <c:spPr>
        <a:noFill/>
        <a:ln>
          <a:noFill/>
        </a:ln>
      </c:spPr>
    </c:plotArea>
    <c:legend>
      <c:legendPos val="b"/>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HIGH</c:v>
          </c:tx>
          <c:spPr>
            <a:solidFill>
              <a:srgbClr val="4F81B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9.0</c:v>
                </c:pt>
                <c:pt idx="1">
                  <c:v>5.0</c:v>
                </c:pt>
                <c:pt idx="2">
                  <c:v>8.0</c:v>
                </c:pt>
                <c:pt idx="3">
                  <c:v>9.0</c:v>
                </c:pt>
                <c:pt idx="4">
                  <c:v>5.0</c:v>
                </c:pt>
                <c:pt idx="5">
                  <c:v>6.0</c:v>
                </c:pt>
                <c:pt idx="6">
                  <c:v>6.0</c:v>
                </c:pt>
                <c:pt idx="7">
                  <c:v>8.0</c:v>
                </c:pt>
                <c:pt idx="8">
                  <c:v>10.0</c:v>
                </c:pt>
                <c:pt idx="9">
                  <c:v>7.0</c:v>
                </c:pt>
              </c:numCache>
            </c:numRef>
          </c:val>
        </c:ser>
        <c:ser>
          <c:idx val="1"/>
          <c:order val="1"/>
          <c:tx>
            <c:v>LOW</c:v>
          </c:tx>
          <c:spPr>
            <a:solidFill>
              <a:srgbClr val="C0504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16.0</c:v>
                </c:pt>
                <c:pt idx="1">
                  <c:v>13.0</c:v>
                </c:pt>
                <c:pt idx="2">
                  <c:v>14.0</c:v>
                </c:pt>
                <c:pt idx="3">
                  <c:v>11.0</c:v>
                </c:pt>
                <c:pt idx="4">
                  <c:v>10.0</c:v>
                </c:pt>
                <c:pt idx="5">
                  <c:v>10.0</c:v>
                </c:pt>
                <c:pt idx="6">
                  <c:v>18.0</c:v>
                </c:pt>
                <c:pt idx="7">
                  <c:v>9.0</c:v>
                </c:pt>
                <c:pt idx="8">
                  <c:v>13.0</c:v>
                </c:pt>
                <c:pt idx="9">
                  <c:v>15.0</c:v>
                </c:pt>
              </c:numCache>
            </c:numRef>
          </c:val>
        </c:ser>
        <c:ser>
          <c:idx val="2"/>
          <c:order val="2"/>
          <c:tx>
            <c:v>MED</c:v>
          </c:tx>
          <c:spPr>
            <a:solidFill>
              <a:srgbClr val="9BBB59"/>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65.0</c:v>
                </c:pt>
                <c:pt idx="1">
                  <c:v>67.0</c:v>
                </c:pt>
                <c:pt idx="2">
                  <c:v>62.0</c:v>
                </c:pt>
                <c:pt idx="3">
                  <c:v>60.0</c:v>
                </c:pt>
                <c:pt idx="4">
                  <c:v>69.0</c:v>
                </c:pt>
                <c:pt idx="5">
                  <c:v>66.0</c:v>
                </c:pt>
                <c:pt idx="6">
                  <c:v>61.0</c:v>
                </c:pt>
                <c:pt idx="7">
                  <c:v>59.0</c:v>
                </c:pt>
                <c:pt idx="8">
                  <c:v>55.0</c:v>
                </c:pt>
                <c:pt idx="9">
                  <c:v>65.0</c:v>
                </c:pt>
              </c:numCache>
            </c:numRef>
          </c:val>
        </c:ser>
        <c:ser>
          <c:idx val="3"/>
          <c:order val="3"/>
          <c:tx>
            <c:v>VERY HIGH</c:v>
          </c:tx>
          <c:spPr>
            <a:solidFill>
              <a:srgbClr val="8064A2"/>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c:v>
                </c:pt>
                <c:pt idx="1">
                  <c:v>2.0</c:v>
                </c:pt>
                <c:pt idx="2">
                  <c:v>3.0</c:v>
                </c:pt>
                <c:pt idx="3">
                  <c:v>4.0</c:v>
                </c:pt>
                <c:pt idx="4">
                  <c:v>6.0</c:v>
                </c:pt>
                <c:pt idx="5">
                  <c:v>3.0</c:v>
                </c:pt>
                <c:pt idx="6">
                  <c:v>2.0</c:v>
                </c:pt>
                <c:pt idx="7">
                  <c:v>5.0</c:v>
                </c:pt>
                <c:pt idx="8">
                  <c:v>3.0</c:v>
                </c:pt>
                <c:pt idx="9">
                  <c:v>3.0</c:v>
                </c:pt>
              </c:numCache>
            </c:numRef>
          </c:val>
        </c:ser>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Ax val="1"/>
        <c:crosses val="autoZero"/>
        <c:auto val="1"/>
        <c:lblAlgn val="ctr"/>
        <c:lblOffset val="100"/>
        <c:noMultiLvlLbl val="0"/>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Ax val="0"/>
        <c:crosses val="autoZero"/>
        <c:crossBetween val="between"/>
      </c:valAx>
      <c:spPr>
        <a:noFill/>
        <a:ln>
          <a:noFill/>
        </a:ln>
      </c:spPr>
    </c:plotArea>
    <c:legend>
      <c:legendPos val="b"/>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externalData r:id="rId1">
    <c:autoUpdate val="0"/>
  </c:externalData>
  <c:printSettings>
    <c:headerFooter/>
    <c:pageMargins b="0.75" l="0.7" r="0.7" t="0.75" header="0.3" footer="0.3"/>
    <c:pageSetup/>
  </c:printSettings>
</c:chartSpace>
</file>

<file path=ppt/comments/comment1.xml><?xml version="1.0" encoding="utf-8"?>
<p:cmLst xmlns:p="http://schemas.openxmlformats.org/presentationml/2006/main" xmlns:r="http://schemas.openxmlformats.org/officeDocument/2006/relationships" xmlns:a="http://schemas.openxmlformats.org/drawingml/2006/main">
  <p:cm authorId="1" dt="2024-08-27T19:04:15.356" idx="1">
    <p:pos x="7033" y="2088"/>
    <p:text>llllhhhhhh</p:text>
  </p:cm>
</p:cmLst>
</file>

<file path=ppt/ink/ink2.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124" name=""/>
        <p:cNvGrpSpPr/>
        <p:nvPr/>
      </p:nvGrpSpPr>
      <p:grpSpPr>
        <a:xfrm>
          <a:off x="0" y="0"/>
          <a:ext cx="0" cy="0"/>
          <a:chOff x="0" y="0"/>
          <a:chExt cx="0" cy="0"/>
        </a:xfrm>
      </p:grpSpPr>
      <p:sp>
        <p:nvSpPr>
          <p:cNvPr id="1048890"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&lt;#&gt;</a:t>
            </a:fld>
            <a:endParaRPr altLang="en-US" sz="1200" lang="zh-CN">
              <a:latin typeface="Calibri" pitchFamily="0" charset="0"/>
              <a:ea typeface="等线" pitchFamily="0" charset="0"/>
              <a:cs typeface="Calibri" pitchFamily="0" charset="0"/>
            </a:endParaRPr>
          </a:p>
        </p:txBody>
      </p:sp>
      <p:sp>
        <p:nvSpPr>
          <p:cNvPr id="1048891" name="文本框"/>
          <p:cNvSpPr>
            <a:spLocks noGrp="1"/>
          </p:cNvSpPr>
          <p:nvPr>
            <p:ph type="hdr"/>
          </p:nvPr>
        </p:nvSpPr>
        <p:spPr>
          <a:xfrm rot="0">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
        <p:nvSpPr>
          <p:cNvPr id="1048892" name="文本框"/>
          <p:cNvSpPr>
            <a:spLocks noGrp="1"/>
          </p:cNvSpPr>
          <p:nvPr>
            <p:ph type="dt" idx="1"/>
          </p:nvPr>
        </p:nvSpPr>
        <p:spPr>
          <a:xfrm rot="0">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pitchFamily="0" charset="0"/>
                <a:ea typeface="等线" pitchFamily="0" charset="0"/>
                <a:cs typeface="Calibri" pitchFamily="0" charset="0"/>
              </a:rPr>
              <a:t>9/13/2024</a:t>
            </a:fld>
            <a:endParaRPr altLang="en-US" sz="1200" lang="zh-CN">
              <a:latin typeface="Calibri" pitchFamily="0" charset="0"/>
              <a:ea typeface="等线" pitchFamily="0" charset="0"/>
              <a:cs typeface="Calibri" pitchFamily="0" charset="0"/>
            </a:endParaRPr>
          </a:p>
        </p:txBody>
      </p:sp>
      <p:sp>
        <p:nvSpPr>
          <p:cNvPr id="1048893" name="对象"/>
          <p:cNvSpPr>
            <a:spLocks noChangeAspect="1" noGrp="1"/>
          </p:cNvSpPr>
          <p:nvPr>
            <p:ph type="sldImg" idx="2"/>
          </p:nvPr>
        </p:nvSpPr>
        <p:spPr>
          <a:xfrm rot="0">
            <a:off x="4038600" y="857250"/>
            <a:ext cx="4114800" cy="2314575"/>
          </a:xfrm>
          <a:prstGeom prst="rect"/>
          <a:noFill/>
          <a:ln w="12700" cap="flat" cmpd="sng">
            <a:solidFill>
              <a:srgbClr val="000000"/>
            </a:solidFill>
            <a:prstDash val="solid"/>
            <a:round/>
          </a:ln>
        </p:spPr>
      </p:sp>
      <p:sp>
        <p:nvSpPr>
          <p:cNvPr id="1048894" name="文本框"/>
          <p:cNvSpPr>
            <a:spLocks noGrp="1"/>
          </p:cNvSpPr>
          <p:nvPr>
            <p:ph type="body" idx="3"/>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895" name="文本框"/>
          <p:cNvSpPr>
            <a:spLocks noGrp="1"/>
          </p:cNvSpPr>
          <p:nvPr>
            <p:ph type="ftr" idx="4"/>
          </p:nvPr>
        </p:nvSpPr>
        <p:spPr>
          <a:xfrm rot="0">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2" name=""/>
        <p:cNvGrpSpPr/>
        <p:nvPr/>
      </p:nvGrpSpPr>
      <p:grpSpPr>
        <a:xfrm>
          <a:off x="0" y="0"/>
          <a:ext cx="0" cy="0"/>
          <a:chOff x="0" y="0"/>
          <a:chExt cx="0" cy="0"/>
        </a:xfrm>
      </p:grpSpPr>
      <p:sp>
        <p:nvSpPr>
          <p:cNvPr id="104861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a:t>
            </a:fld>
            <a:endParaRPr altLang="en-US" sz="1200" lang="zh-CN">
              <a:latin typeface="Calibri" pitchFamily="0" charset="0"/>
              <a:ea typeface="等线" pitchFamily="0" charset="0"/>
              <a:cs typeface="Calibri" pitchFamily="0" charset="0"/>
            </a:endParaRPr>
          </a:p>
        </p:txBody>
      </p:sp>
      <p:sp>
        <p:nvSpPr>
          <p:cNvPr id="1048615"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616"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sp>
        <p:nvSpPr>
          <p:cNvPr id="1048726" name="文本框"/>
          <p:cNvSpPr>
            <a:spLocks noGrp="1"/>
          </p:cNvSpPr>
          <p:nvPr>
            <p:ph type="sldImg"/>
          </p:nvPr>
        </p:nvSpPr>
        <p:spPr/>
      </p:sp>
      <p:sp>
        <p:nvSpPr>
          <p:cNvPr id="1048727" name="文本框"/>
          <p:cNvSpPr>
            <a:spLocks noGrp="1"/>
          </p:cNvSpPr>
          <p:nvPr>
            <p:ph type="body" idx="1"/>
          </p:nvPr>
        </p:nvSpPr>
        <p:spPr/>
        <p:txBody>
          <a:bodyPr/>
          <a:p>
            <a:endParaRPr altLang="en-US" lang="zh-CN"/>
          </a:p>
        </p:txBody>
      </p:sp>
      <p:sp>
        <p:nvSpPr>
          <p:cNvPr id="104872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10</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sp>
        <p:nvSpPr>
          <p:cNvPr id="1048731" name="文本框"/>
          <p:cNvSpPr>
            <a:spLocks noGrp="1"/>
          </p:cNvSpPr>
          <p:nvPr>
            <p:ph type="sldImg"/>
          </p:nvPr>
        </p:nvSpPr>
        <p:spPr/>
      </p:sp>
      <p:sp>
        <p:nvSpPr>
          <p:cNvPr id="1048732" name="文本框"/>
          <p:cNvSpPr>
            <a:spLocks noGrp="1"/>
          </p:cNvSpPr>
          <p:nvPr>
            <p:ph type="body" idx="1"/>
          </p:nvPr>
        </p:nvSpPr>
        <p:spPr/>
        <p:txBody>
          <a:bodyPr/>
          <a:p>
            <a:endParaRPr altLang="en-US" lang="zh-CN"/>
          </a:p>
        </p:txBody>
      </p:sp>
      <p:sp>
        <p:nvSpPr>
          <p:cNvPr id="104873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11</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83" name=""/>
        <p:cNvGrpSpPr/>
        <p:nvPr/>
      </p:nvGrpSpPr>
      <p:grpSpPr>
        <a:xfrm>
          <a:off x="0" y="0"/>
          <a:ext cx="0" cy="0"/>
          <a:chOff x="0" y="0"/>
          <a:chExt cx="0" cy="0"/>
        </a:xfrm>
      </p:grpSpPr>
      <p:sp>
        <p:nvSpPr>
          <p:cNvPr id="1048742" name="文本框"/>
          <p:cNvSpPr>
            <a:spLocks noGrp="1"/>
          </p:cNvSpPr>
          <p:nvPr>
            <p:ph type="sldImg"/>
          </p:nvPr>
        </p:nvSpPr>
        <p:spPr/>
      </p:sp>
      <p:sp>
        <p:nvSpPr>
          <p:cNvPr id="1048743" name="文本框"/>
          <p:cNvSpPr>
            <a:spLocks noGrp="1"/>
          </p:cNvSpPr>
          <p:nvPr>
            <p:ph type="body" idx="1"/>
          </p:nvPr>
        </p:nvSpPr>
        <p:spPr/>
        <p:txBody>
          <a:bodyPr/>
          <a:p>
            <a:endParaRPr altLang="en-US" lang="zh-CN"/>
          </a:p>
        </p:txBody>
      </p:sp>
      <p:sp>
        <p:nvSpPr>
          <p:cNvPr id="104874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86" name=""/>
        <p:cNvGrpSpPr/>
        <p:nvPr/>
      </p:nvGrpSpPr>
      <p:grpSpPr>
        <a:xfrm>
          <a:off x="0" y="0"/>
          <a:ext cx="0" cy="0"/>
          <a:chOff x="0" y="0"/>
          <a:chExt cx="0" cy="0"/>
        </a:xfrm>
      </p:grpSpPr>
      <p:sp>
        <p:nvSpPr>
          <p:cNvPr id="1048752" name="文本框"/>
          <p:cNvSpPr>
            <a:spLocks noGrp="1"/>
          </p:cNvSpPr>
          <p:nvPr>
            <p:ph type="sldImg"/>
          </p:nvPr>
        </p:nvSpPr>
        <p:spPr/>
      </p:sp>
      <p:sp>
        <p:nvSpPr>
          <p:cNvPr id="1048753" name="文本框"/>
          <p:cNvSpPr>
            <a:spLocks noGrp="1"/>
          </p:cNvSpPr>
          <p:nvPr>
            <p:ph type="body" idx="1"/>
          </p:nvPr>
        </p:nvSpPr>
        <p:spPr/>
        <p:txBody>
          <a:bodyPr/>
          <a:p>
            <a:endParaRPr altLang="en-US" lang="zh-CN"/>
          </a:p>
        </p:txBody>
      </p:sp>
      <p:sp>
        <p:nvSpPr>
          <p:cNvPr id="104875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13</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90" name=""/>
        <p:cNvGrpSpPr/>
        <p:nvPr/>
      </p:nvGrpSpPr>
      <p:grpSpPr>
        <a:xfrm>
          <a:off x="0" y="0"/>
          <a:ext cx="0" cy="0"/>
          <a:chOff x="0" y="0"/>
          <a:chExt cx="0" cy="0"/>
        </a:xfrm>
      </p:grpSpPr>
      <p:sp>
        <p:nvSpPr>
          <p:cNvPr id="1048773" name="文本框"/>
          <p:cNvSpPr>
            <a:spLocks noGrp="1"/>
          </p:cNvSpPr>
          <p:nvPr>
            <p:ph type="sldImg"/>
          </p:nvPr>
        </p:nvSpPr>
        <p:spPr/>
      </p:sp>
      <p:sp>
        <p:nvSpPr>
          <p:cNvPr id="1048774" name="文本框"/>
          <p:cNvSpPr>
            <a:spLocks noGrp="1"/>
          </p:cNvSpPr>
          <p:nvPr>
            <p:ph type="body" idx="1"/>
          </p:nvPr>
        </p:nvSpPr>
        <p:spPr/>
        <p:txBody>
          <a:bodyPr/>
          <a:p>
            <a:endParaRPr altLang="en-US" lang="zh-CN"/>
          </a:p>
        </p:txBody>
      </p:sp>
      <p:sp>
        <p:nvSpPr>
          <p:cNvPr id="104877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14</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93" name=""/>
        <p:cNvGrpSpPr/>
        <p:nvPr/>
      </p:nvGrpSpPr>
      <p:grpSpPr>
        <a:xfrm>
          <a:off x="0" y="0"/>
          <a:ext cx="0" cy="0"/>
          <a:chOff x="0" y="0"/>
          <a:chExt cx="0" cy="0"/>
        </a:xfrm>
      </p:grpSpPr>
      <p:sp>
        <p:nvSpPr>
          <p:cNvPr id="1048781" name="文本框"/>
          <p:cNvSpPr>
            <a:spLocks noGrp="1"/>
          </p:cNvSpPr>
          <p:nvPr>
            <p:ph type="sldImg"/>
          </p:nvPr>
        </p:nvSpPr>
        <p:spPr/>
      </p:sp>
      <p:sp>
        <p:nvSpPr>
          <p:cNvPr id="1048782" name="文本框"/>
          <p:cNvSpPr>
            <a:spLocks noGrp="1"/>
          </p:cNvSpPr>
          <p:nvPr>
            <p:ph type="body" idx="1"/>
          </p:nvPr>
        </p:nvSpPr>
        <p:spPr/>
        <p:txBody>
          <a:bodyPr/>
          <a:p>
            <a:endParaRPr altLang="en-US" lang="zh-CN"/>
          </a:p>
        </p:txBody>
      </p:sp>
      <p:sp>
        <p:nvSpPr>
          <p:cNvPr id="104878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15</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96" name=""/>
        <p:cNvGrpSpPr/>
        <p:nvPr/>
      </p:nvGrpSpPr>
      <p:grpSpPr>
        <a:xfrm>
          <a:off x="0" y="0"/>
          <a:ext cx="0" cy="0"/>
          <a:chOff x="0" y="0"/>
          <a:chExt cx="0" cy="0"/>
        </a:xfrm>
      </p:grpSpPr>
      <p:sp>
        <p:nvSpPr>
          <p:cNvPr id="1048788" name="文本框"/>
          <p:cNvSpPr>
            <a:spLocks noGrp="1"/>
          </p:cNvSpPr>
          <p:nvPr>
            <p:ph type="sldImg"/>
          </p:nvPr>
        </p:nvSpPr>
        <p:spPr/>
      </p:sp>
      <p:sp>
        <p:nvSpPr>
          <p:cNvPr id="1048789" name="文本框"/>
          <p:cNvSpPr>
            <a:spLocks noGrp="1"/>
          </p:cNvSpPr>
          <p:nvPr>
            <p:ph type="body" idx="1"/>
          </p:nvPr>
        </p:nvSpPr>
        <p:spPr/>
        <p:txBody>
          <a:bodyPr/>
          <a:p>
            <a:endParaRPr altLang="en-US" lang="zh-CN"/>
          </a:p>
        </p:txBody>
      </p:sp>
      <p:sp>
        <p:nvSpPr>
          <p:cNvPr id="1048790"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16</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99" name=""/>
        <p:cNvGrpSpPr/>
        <p:nvPr/>
      </p:nvGrpSpPr>
      <p:grpSpPr>
        <a:xfrm>
          <a:off x="0" y="0"/>
          <a:ext cx="0" cy="0"/>
          <a:chOff x="0" y="0"/>
          <a:chExt cx="0" cy="0"/>
        </a:xfrm>
      </p:grpSpPr>
      <p:sp>
        <p:nvSpPr>
          <p:cNvPr id="104879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17</a:t>
            </a:fld>
            <a:endParaRPr altLang="en-US" sz="1200" lang="zh-CN">
              <a:latin typeface="Calibri" pitchFamily="0" charset="0"/>
              <a:ea typeface="等线" pitchFamily="0" charset="0"/>
              <a:cs typeface="Calibri" pitchFamily="0" charset="0"/>
            </a:endParaRPr>
          </a:p>
        </p:txBody>
      </p:sp>
      <p:sp>
        <p:nvSpPr>
          <p:cNvPr id="1048796"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797"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02" name=""/>
        <p:cNvGrpSpPr/>
        <p:nvPr/>
      </p:nvGrpSpPr>
      <p:grpSpPr>
        <a:xfrm>
          <a:off x="0" y="0"/>
          <a:ext cx="0" cy="0"/>
          <a:chOff x="0" y="0"/>
          <a:chExt cx="0" cy="0"/>
        </a:xfrm>
      </p:grpSpPr>
      <p:sp>
        <p:nvSpPr>
          <p:cNvPr id="1048800" name="文本框"/>
          <p:cNvSpPr>
            <a:spLocks noGrp="1"/>
          </p:cNvSpPr>
          <p:nvPr>
            <p:ph type="sldImg"/>
          </p:nvPr>
        </p:nvSpPr>
        <p:spPr/>
      </p:sp>
      <p:sp>
        <p:nvSpPr>
          <p:cNvPr id="1048801" name="文本框"/>
          <p:cNvSpPr>
            <a:spLocks noGrp="1"/>
          </p:cNvSpPr>
          <p:nvPr>
            <p:ph type="body" idx="1"/>
          </p:nvPr>
        </p:nvSpPr>
        <p:spPr/>
        <p:txBody>
          <a:bodyPr/>
          <a:p>
            <a:endParaRPr altLang="en-US" lang="zh-CN"/>
          </a:p>
        </p:txBody>
      </p:sp>
      <p:sp>
        <p:nvSpPr>
          <p:cNvPr id="1048802"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18</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05" name=""/>
        <p:cNvGrpSpPr/>
        <p:nvPr/>
      </p:nvGrpSpPr>
      <p:grpSpPr>
        <a:xfrm>
          <a:off x="0" y="0"/>
          <a:ext cx="0" cy="0"/>
          <a:chOff x="0" y="0"/>
          <a:chExt cx="0" cy="0"/>
        </a:xfrm>
      </p:grpSpPr>
      <p:sp>
        <p:nvSpPr>
          <p:cNvPr id="1048808" name="文本框"/>
          <p:cNvSpPr>
            <a:spLocks noGrp="1"/>
          </p:cNvSpPr>
          <p:nvPr>
            <p:ph type="sldImg"/>
          </p:nvPr>
        </p:nvSpPr>
        <p:spPr/>
      </p:sp>
      <p:sp>
        <p:nvSpPr>
          <p:cNvPr id="1048809" name="文本框"/>
          <p:cNvSpPr>
            <a:spLocks noGrp="1"/>
          </p:cNvSpPr>
          <p:nvPr>
            <p:ph type="body" idx="1"/>
          </p:nvPr>
        </p:nvSpPr>
        <p:spPr/>
        <p:txBody>
          <a:bodyPr/>
          <a:p>
            <a:endParaRPr altLang="en-US" lang="zh-CN"/>
          </a:p>
        </p:txBody>
      </p:sp>
      <p:sp>
        <p:nvSpPr>
          <p:cNvPr id="1048810"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19</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48" name="文本框"/>
          <p:cNvSpPr>
            <a:spLocks noGrp="1"/>
          </p:cNvSpPr>
          <p:nvPr>
            <p:ph type="sldImg"/>
          </p:nvPr>
        </p:nvSpPr>
        <p:spPr/>
      </p:sp>
      <p:sp>
        <p:nvSpPr>
          <p:cNvPr id="1048649" name="文本框"/>
          <p:cNvSpPr>
            <a:spLocks noGrp="1"/>
          </p:cNvSpPr>
          <p:nvPr>
            <p:ph type="body" idx="1"/>
          </p:nvPr>
        </p:nvSpPr>
        <p:spPr/>
        <p:txBody>
          <a:bodyPr/>
          <a:p>
            <a:endParaRPr altLang="en-US" lang="zh-CN"/>
          </a:p>
        </p:txBody>
      </p:sp>
      <p:sp>
        <p:nvSpPr>
          <p:cNvPr id="1048650"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09" name=""/>
        <p:cNvGrpSpPr/>
        <p:nvPr/>
      </p:nvGrpSpPr>
      <p:grpSpPr>
        <a:xfrm>
          <a:off x="0" y="0"/>
          <a:ext cx="0" cy="0"/>
          <a:chOff x="0" y="0"/>
          <a:chExt cx="0" cy="0"/>
        </a:xfrm>
      </p:grpSpPr>
      <p:sp>
        <p:nvSpPr>
          <p:cNvPr id="1048824" name="文本框"/>
          <p:cNvSpPr>
            <a:spLocks noGrp="1"/>
          </p:cNvSpPr>
          <p:nvPr>
            <p:ph type="sldImg"/>
          </p:nvPr>
        </p:nvSpPr>
        <p:spPr/>
      </p:sp>
      <p:sp>
        <p:nvSpPr>
          <p:cNvPr id="1048825" name="文本框"/>
          <p:cNvSpPr>
            <a:spLocks noGrp="1"/>
          </p:cNvSpPr>
          <p:nvPr>
            <p:ph type="body" idx="1"/>
          </p:nvPr>
        </p:nvSpPr>
        <p:spPr/>
        <p:txBody>
          <a:bodyPr/>
          <a:p>
            <a:endParaRPr altLang="en-US" lang="zh-CN"/>
          </a:p>
        </p:txBody>
      </p:sp>
      <p:sp>
        <p:nvSpPr>
          <p:cNvPr id="1048826"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20</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12" name=""/>
        <p:cNvGrpSpPr/>
        <p:nvPr/>
      </p:nvGrpSpPr>
      <p:grpSpPr>
        <a:xfrm>
          <a:off x="0" y="0"/>
          <a:ext cx="0" cy="0"/>
          <a:chOff x="0" y="0"/>
          <a:chExt cx="0" cy="0"/>
        </a:xfrm>
      </p:grpSpPr>
      <p:sp>
        <p:nvSpPr>
          <p:cNvPr id="1048829" name="文本框"/>
          <p:cNvSpPr>
            <a:spLocks noGrp="1"/>
          </p:cNvSpPr>
          <p:nvPr>
            <p:ph type="sldImg"/>
          </p:nvPr>
        </p:nvSpPr>
        <p:spPr/>
      </p:sp>
      <p:sp>
        <p:nvSpPr>
          <p:cNvPr id="1048830" name="文本框"/>
          <p:cNvSpPr>
            <a:spLocks noGrp="1"/>
          </p:cNvSpPr>
          <p:nvPr>
            <p:ph type="body" idx="1"/>
          </p:nvPr>
        </p:nvSpPr>
        <p:spPr/>
        <p:txBody>
          <a:bodyPr/>
          <a:p>
            <a:endParaRPr altLang="en-US" lang="zh-CN"/>
          </a:p>
        </p:txBody>
      </p:sp>
      <p:sp>
        <p:nvSpPr>
          <p:cNvPr id="104883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21</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68" name="文本框"/>
          <p:cNvSpPr>
            <a:spLocks noGrp="1"/>
          </p:cNvSpPr>
          <p:nvPr>
            <p:ph type="sldImg"/>
          </p:nvPr>
        </p:nvSpPr>
        <p:spPr/>
      </p:sp>
      <p:sp>
        <p:nvSpPr>
          <p:cNvPr id="1048669" name="文本框"/>
          <p:cNvSpPr>
            <a:spLocks noGrp="1"/>
          </p:cNvSpPr>
          <p:nvPr>
            <p:ph type="body" idx="1"/>
          </p:nvPr>
        </p:nvSpPr>
        <p:spPr/>
        <p:txBody>
          <a:bodyPr/>
          <a:p>
            <a:endParaRPr altLang="en-US" lang="zh-CN"/>
          </a:p>
        </p:txBody>
      </p:sp>
      <p:sp>
        <p:nvSpPr>
          <p:cNvPr id="1048670"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3</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78" name="文本框"/>
          <p:cNvSpPr>
            <a:spLocks noGrp="1"/>
          </p:cNvSpPr>
          <p:nvPr>
            <p:ph type="sldImg"/>
          </p:nvPr>
        </p:nvSpPr>
        <p:spPr/>
      </p:sp>
      <p:sp>
        <p:nvSpPr>
          <p:cNvPr id="1048679" name="文本框"/>
          <p:cNvSpPr>
            <a:spLocks noGrp="1"/>
          </p:cNvSpPr>
          <p:nvPr>
            <p:ph type="body" idx="1"/>
          </p:nvPr>
        </p:nvSpPr>
        <p:spPr/>
        <p:txBody>
          <a:bodyPr/>
          <a:p>
            <a:endParaRPr altLang="en-US" lang="zh-CN"/>
          </a:p>
        </p:txBody>
      </p:sp>
      <p:sp>
        <p:nvSpPr>
          <p:cNvPr id="1048680"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4</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88" name="文本框"/>
          <p:cNvSpPr>
            <a:spLocks noGrp="1"/>
          </p:cNvSpPr>
          <p:nvPr>
            <p:ph type="sldImg"/>
          </p:nvPr>
        </p:nvSpPr>
        <p:spPr/>
      </p:sp>
      <p:sp>
        <p:nvSpPr>
          <p:cNvPr id="1048689" name="文本框"/>
          <p:cNvSpPr>
            <a:spLocks noGrp="1"/>
          </p:cNvSpPr>
          <p:nvPr>
            <p:ph type="body" idx="1"/>
          </p:nvPr>
        </p:nvSpPr>
        <p:spPr/>
        <p:txBody>
          <a:bodyPr/>
          <a:p>
            <a:endParaRPr altLang="en-US" lang="zh-CN"/>
          </a:p>
        </p:txBody>
      </p:sp>
      <p:sp>
        <p:nvSpPr>
          <p:cNvPr id="1048690"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5</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97" name="文本框"/>
          <p:cNvSpPr>
            <a:spLocks noGrp="1"/>
          </p:cNvSpPr>
          <p:nvPr>
            <p:ph type="sldImg"/>
          </p:nvPr>
        </p:nvSpPr>
        <p:spPr/>
      </p:sp>
      <p:sp>
        <p:nvSpPr>
          <p:cNvPr id="1048698" name="文本框"/>
          <p:cNvSpPr>
            <a:spLocks noGrp="1"/>
          </p:cNvSpPr>
          <p:nvPr>
            <p:ph type="body" idx="1"/>
          </p:nvPr>
        </p:nvSpPr>
        <p:spPr/>
        <p:txBody>
          <a:bodyPr/>
          <a:p>
            <a:endParaRPr altLang="en-US" lang="zh-CN"/>
          </a:p>
        </p:txBody>
      </p:sp>
      <p:sp>
        <p:nvSpPr>
          <p:cNvPr id="104869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6</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700" name="文本框"/>
          <p:cNvSpPr>
            <a:spLocks noGrp="1"/>
          </p:cNvSpPr>
          <p:nvPr>
            <p:ph type="sldImg"/>
          </p:nvPr>
        </p:nvSpPr>
        <p:spPr/>
      </p:sp>
      <p:sp>
        <p:nvSpPr>
          <p:cNvPr id="1048701" name="文本框"/>
          <p:cNvSpPr>
            <a:spLocks noGrp="1"/>
          </p:cNvSpPr>
          <p:nvPr>
            <p:ph type="body" idx="1"/>
          </p:nvPr>
        </p:nvSpPr>
        <p:spPr/>
        <p:txBody>
          <a:bodyPr/>
          <a:p>
            <a:endParaRPr altLang="en-US" lang="zh-CN"/>
          </a:p>
        </p:txBody>
      </p:sp>
      <p:sp>
        <p:nvSpPr>
          <p:cNvPr id="1048702"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7</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710" name="文本框"/>
          <p:cNvSpPr>
            <a:spLocks noGrp="1"/>
          </p:cNvSpPr>
          <p:nvPr>
            <p:ph type="sldImg"/>
          </p:nvPr>
        </p:nvSpPr>
        <p:spPr/>
      </p:sp>
      <p:sp>
        <p:nvSpPr>
          <p:cNvPr id="1048711" name="文本框"/>
          <p:cNvSpPr>
            <a:spLocks noGrp="1"/>
          </p:cNvSpPr>
          <p:nvPr>
            <p:ph type="body" idx="1"/>
          </p:nvPr>
        </p:nvSpPr>
        <p:spPr/>
        <p:txBody>
          <a:bodyPr/>
          <a:p>
            <a:endParaRPr altLang="en-US" lang="zh-CN"/>
          </a:p>
        </p:txBody>
      </p:sp>
      <p:sp>
        <p:nvSpPr>
          <p:cNvPr id="1048712"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8</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717" name="文本框"/>
          <p:cNvSpPr>
            <a:spLocks noGrp="1"/>
          </p:cNvSpPr>
          <p:nvPr>
            <p:ph type="sldImg"/>
          </p:nvPr>
        </p:nvSpPr>
        <p:spPr/>
      </p:sp>
      <p:sp>
        <p:nvSpPr>
          <p:cNvPr id="1048718" name="文本框"/>
          <p:cNvSpPr>
            <a:spLocks noGrp="1"/>
          </p:cNvSpPr>
          <p:nvPr>
            <p:ph type="body" idx="1"/>
          </p:nvPr>
        </p:nvSpPr>
        <p:spPr/>
        <p:txBody>
          <a:bodyPr/>
          <a:p>
            <a:endParaRPr altLang="en-US" lang="zh-CN"/>
          </a:p>
        </p:txBody>
      </p:sp>
      <p:sp>
        <p:nvSpPr>
          <p:cNvPr id="104871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9</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113" name=""/>
        <p:cNvGrpSpPr/>
        <p:nvPr/>
      </p:nvGrpSpPr>
      <p:grpSpPr>
        <a:xfrm>
          <a:off x="0" y="0"/>
          <a:ext cx="0" cy="0"/>
          <a:chOff x="0" y="0"/>
          <a:chExt cx="0" cy="0"/>
        </a:xfrm>
      </p:grpSpPr>
      <p:sp>
        <p:nvSpPr>
          <p:cNvPr id="1048832"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833"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83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35" name="文本框"/>
          <p:cNvSpPr>
            <a:spLocks noGrp="1"/>
          </p:cNvSpPr>
          <p:nvPr>
            <p:ph type="ftr" sz="quarter" idx="11"/>
          </p:nvPr>
        </p:nvSpPr>
        <p:spPr/>
        <p:txBody>
          <a:bodyPr/>
          <a:p>
            <a:endParaRPr altLang="en-US" lang="zh-CN"/>
          </a:p>
        </p:txBody>
      </p:sp>
      <p:sp>
        <p:nvSpPr>
          <p:cNvPr id="104883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121" name=""/>
        <p:cNvGrpSpPr/>
        <p:nvPr/>
      </p:nvGrpSpPr>
      <p:grpSpPr>
        <a:xfrm>
          <a:off x="0" y="0"/>
          <a:ext cx="0" cy="0"/>
          <a:chOff x="0" y="0"/>
          <a:chExt cx="0" cy="0"/>
        </a:xfrm>
      </p:grpSpPr>
      <p:sp>
        <p:nvSpPr>
          <p:cNvPr id="1048873" name="文本框"/>
          <p:cNvSpPr>
            <a:spLocks noGrp="1"/>
          </p:cNvSpPr>
          <p:nvPr>
            <p:ph type="title"/>
          </p:nvPr>
        </p:nvSpPr>
        <p:spPr/>
        <p:txBody>
          <a:bodyPr/>
          <a:p>
            <a:r>
              <a:rPr altLang="en-US" lang="zh-CN" smtClean="0"/>
              <a:t>单击此处编辑母版标题样式</a:t>
            </a:r>
            <a:endParaRPr altLang="en-US" lang="zh-CN"/>
          </a:p>
        </p:txBody>
      </p:sp>
      <p:sp>
        <p:nvSpPr>
          <p:cNvPr id="1048874"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75"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76" name="文本框"/>
          <p:cNvSpPr>
            <a:spLocks noGrp="1"/>
          </p:cNvSpPr>
          <p:nvPr>
            <p:ph type="ftr" sz="quarter" idx="11"/>
          </p:nvPr>
        </p:nvSpPr>
        <p:spPr/>
        <p:txBody>
          <a:bodyPr/>
          <a:p>
            <a:endParaRPr altLang="en-US" lang="zh-CN"/>
          </a:p>
        </p:txBody>
      </p:sp>
      <p:sp>
        <p:nvSpPr>
          <p:cNvPr id="1048877"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115" name=""/>
        <p:cNvGrpSpPr/>
        <p:nvPr/>
      </p:nvGrpSpPr>
      <p:grpSpPr>
        <a:xfrm>
          <a:off x="0" y="0"/>
          <a:ext cx="0" cy="0"/>
          <a:chOff x="0" y="0"/>
          <a:chExt cx="0" cy="0"/>
        </a:xfrm>
      </p:grpSpPr>
      <p:sp>
        <p:nvSpPr>
          <p:cNvPr id="1048841"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842"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4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44" name="文本框"/>
          <p:cNvSpPr>
            <a:spLocks noGrp="1"/>
          </p:cNvSpPr>
          <p:nvPr>
            <p:ph type="ftr" sz="quarter" idx="11"/>
          </p:nvPr>
        </p:nvSpPr>
        <p:spPr/>
        <p:txBody>
          <a:bodyPr/>
          <a:p>
            <a:endParaRPr altLang="en-US" lang="zh-CN"/>
          </a:p>
        </p:txBody>
      </p:sp>
      <p:sp>
        <p:nvSpPr>
          <p:cNvPr id="104884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28" name=""/>
        <p:cNvGrpSpPr/>
        <p:nvPr/>
      </p:nvGrpSpPr>
      <p:grpSpPr>
        <a:xfrm>
          <a:off x="0" y="0"/>
          <a:ext cx="0" cy="0"/>
          <a:chOff x="0" y="0"/>
          <a:chExt cx="0" cy="0"/>
        </a:xfrm>
      </p:grpSpPr>
      <p:sp>
        <p:nvSpPr>
          <p:cNvPr id="104859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9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9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9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9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rot="0">
            <a:off x="3195573" y="2067305"/>
            <a:ext cx="5800851" cy="518159"/>
          </a:xfrm>
          <a:prstGeom prst="rect"/>
          <a:noFill/>
          <a:ln w="12700" cap="flat" cmpd="sng">
            <a:noFill/>
            <a:prstDash val="solid"/>
            <a:miter/>
          </a:ln>
        </p:spPr>
        <p:txBody>
          <a:bodyPr anchor="t" anchorCtr="0" bIns="45720" lIns="91440" rIns="91440" tIns="45720" vert="horz" wrap="square">
            <a:prstTxWarp prst="textNoShape"/>
            <a:spAutoFit/>
          </a:bodyPr>
          <a:p>
            <a:endParaRPr altLang="en-US" b="0" sz="3200" i="0" lang="zh-CN">
              <a:solidFill>
                <a:schemeClr val="tx1"/>
              </a:solidFill>
              <a:latin typeface="Trebuchet MS" pitchFamily="0" charset="0"/>
              <a:cs typeface="Trebuchet MS" pitchFamily="0" charset="0"/>
            </a:endParaRPr>
          </a:p>
        </p:txBody>
      </p:sp>
      <p:sp>
        <p:nvSpPr>
          <p:cNvPr id="1048602" name="文本框"/>
          <p:cNvSpPr>
            <a:spLocks noGrp="1"/>
          </p:cNvSpPr>
          <p:nvPr>
            <p:ph type="body" idx="4"/>
          </p:nvPr>
        </p:nvSpPr>
        <p:spPr>
          <a:xfrm rot="0">
            <a:off x="1828800" y="3840480"/>
            <a:ext cx="8534401" cy="171449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04"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05"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44" name=""/>
        <p:cNvGrpSpPr/>
        <p:nvPr/>
      </p:nvGrpSpPr>
      <p:grpSpPr>
        <a:xfrm>
          <a:off x="0" y="0"/>
          <a:ext cx="0" cy="0"/>
          <a:chOff x="0" y="0"/>
          <a:chExt cx="0" cy="0"/>
        </a:xfrm>
      </p:grpSpPr>
      <p:sp>
        <p:nvSpPr>
          <p:cNvPr id="1048617"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18"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19"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20"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21"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2"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23"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24"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25"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6"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27"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628"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29"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30"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87" name=""/>
        <p:cNvGrpSpPr/>
        <p:nvPr/>
      </p:nvGrpSpPr>
      <p:grpSpPr>
        <a:xfrm>
          <a:off x="0" y="0"/>
          <a:ext cx="0" cy="0"/>
          <a:chOff x="0" y="0"/>
          <a:chExt cx="0" cy="0"/>
        </a:xfrm>
      </p:grpSpPr>
      <p:sp>
        <p:nvSpPr>
          <p:cNvPr id="1048755"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756"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757"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758"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759"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760"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761"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762"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763"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764"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765"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766" name="文本框"/>
          <p:cNvSpPr>
            <a:spLocks noGrp="1"/>
          </p:cNvSpPr>
          <p:nvPr>
            <p:ph type="body" idx="1"/>
          </p:nvPr>
        </p:nvSpPr>
        <p:spPr>
          <a:xfrm rot="0">
            <a:off x="609600" y="1577340"/>
            <a:ext cx="10972800" cy="452627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767"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768"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769"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106" name=""/>
        <p:cNvGrpSpPr/>
        <p:nvPr/>
      </p:nvGrpSpPr>
      <p:grpSpPr>
        <a:xfrm>
          <a:off x="0" y="0"/>
          <a:ext cx="0" cy="0"/>
          <a:chOff x="0" y="0"/>
          <a:chExt cx="0" cy="0"/>
        </a:xfrm>
      </p:grpSpPr>
      <p:sp>
        <p:nvSpPr>
          <p:cNvPr id="104881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81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81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81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81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81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81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81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81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82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821"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822"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823"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120" name=""/>
        <p:cNvGrpSpPr/>
        <p:nvPr/>
      </p:nvGrpSpPr>
      <p:grpSpPr>
        <a:xfrm>
          <a:off x="0" y="0"/>
          <a:ext cx="0" cy="0"/>
          <a:chOff x="0" y="0"/>
          <a:chExt cx="0" cy="0"/>
        </a:xfrm>
      </p:grpSpPr>
      <p:sp>
        <p:nvSpPr>
          <p:cNvPr id="1048868" name="文本框"/>
          <p:cNvSpPr>
            <a:spLocks noGrp="1"/>
          </p:cNvSpPr>
          <p:nvPr>
            <p:ph type="title"/>
          </p:nvPr>
        </p:nvSpPr>
        <p:spPr/>
        <p:txBody>
          <a:bodyPr/>
          <a:p>
            <a:r>
              <a:rPr altLang="en-US" lang="zh-CN" smtClean="0"/>
              <a:t>单击此处编辑母版标题样式</a:t>
            </a:r>
            <a:endParaRPr altLang="en-US" lang="zh-CN"/>
          </a:p>
        </p:txBody>
      </p:sp>
      <p:sp>
        <p:nvSpPr>
          <p:cNvPr id="1048869"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7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71" name="文本框"/>
          <p:cNvSpPr>
            <a:spLocks noGrp="1"/>
          </p:cNvSpPr>
          <p:nvPr>
            <p:ph type="ftr" sz="quarter" idx="11"/>
          </p:nvPr>
        </p:nvSpPr>
        <p:spPr/>
        <p:txBody>
          <a:bodyPr/>
          <a:p>
            <a:endParaRPr altLang="en-US" lang="zh-CN"/>
          </a:p>
        </p:txBody>
      </p:sp>
      <p:sp>
        <p:nvSpPr>
          <p:cNvPr id="104887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117" name=""/>
        <p:cNvGrpSpPr/>
        <p:nvPr/>
      </p:nvGrpSpPr>
      <p:grpSpPr>
        <a:xfrm>
          <a:off x="0" y="0"/>
          <a:ext cx="0" cy="0"/>
          <a:chOff x="0" y="0"/>
          <a:chExt cx="0" cy="0"/>
        </a:xfrm>
      </p:grpSpPr>
      <p:sp>
        <p:nvSpPr>
          <p:cNvPr id="1048852"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853"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85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55" name="文本框"/>
          <p:cNvSpPr>
            <a:spLocks noGrp="1"/>
          </p:cNvSpPr>
          <p:nvPr>
            <p:ph type="ftr" sz="quarter" idx="11"/>
          </p:nvPr>
        </p:nvSpPr>
        <p:spPr/>
        <p:txBody>
          <a:bodyPr/>
          <a:p>
            <a:endParaRPr altLang="en-US" lang="zh-CN"/>
          </a:p>
        </p:txBody>
      </p:sp>
      <p:sp>
        <p:nvSpPr>
          <p:cNvPr id="104885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122" name=""/>
        <p:cNvGrpSpPr/>
        <p:nvPr/>
      </p:nvGrpSpPr>
      <p:grpSpPr>
        <a:xfrm>
          <a:off x="0" y="0"/>
          <a:ext cx="0" cy="0"/>
          <a:chOff x="0" y="0"/>
          <a:chExt cx="0" cy="0"/>
        </a:xfrm>
      </p:grpSpPr>
      <p:sp>
        <p:nvSpPr>
          <p:cNvPr id="1048878" name="文本框"/>
          <p:cNvSpPr>
            <a:spLocks noGrp="1"/>
          </p:cNvSpPr>
          <p:nvPr>
            <p:ph type="title"/>
          </p:nvPr>
        </p:nvSpPr>
        <p:spPr/>
        <p:txBody>
          <a:bodyPr/>
          <a:p>
            <a:r>
              <a:rPr altLang="en-US" lang="zh-CN" smtClean="0"/>
              <a:t>单击此处编辑母版标题样式</a:t>
            </a:r>
            <a:endParaRPr altLang="en-US" lang="zh-CN"/>
          </a:p>
        </p:txBody>
      </p:sp>
      <p:sp>
        <p:nvSpPr>
          <p:cNvPr id="1048879"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80"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8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82" name="文本框"/>
          <p:cNvSpPr>
            <a:spLocks noGrp="1"/>
          </p:cNvSpPr>
          <p:nvPr>
            <p:ph type="ftr" sz="quarter" idx="11"/>
          </p:nvPr>
        </p:nvSpPr>
        <p:spPr/>
        <p:txBody>
          <a:bodyPr/>
          <a:p>
            <a:endParaRPr altLang="en-US" lang="zh-CN"/>
          </a:p>
        </p:txBody>
      </p:sp>
      <p:sp>
        <p:nvSpPr>
          <p:cNvPr id="104888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118" name=""/>
        <p:cNvGrpSpPr/>
        <p:nvPr/>
      </p:nvGrpSpPr>
      <p:grpSpPr>
        <a:xfrm>
          <a:off x="0" y="0"/>
          <a:ext cx="0" cy="0"/>
          <a:chOff x="0" y="0"/>
          <a:chExt cx="0" cy="0"/>
        </a:xfrm>
      </p:grpSpPr>
      <p:sp>
        <p:nvSpPr>
          <p:cNvPr id="1048857" name="文本框"/>
          <p:cNvSpPr>
            <a:spLocks noGrp="1"/>
          </p:cNvSpPr>
          <p:nvPr>
            <p:ph type="title"/>
          </p:nvPr>
        </p:nvSpPr>
        <p:spPr/>
        <p:txBody>
          <a:bodyPr/>
          <a:p>
            <a:r>
              <a:rPr altLang="en-US" lang="zh-CN" smtClean="0"/>
              <a:t>单击此处编辑母版标题样式</a:t>
            </a:r>
            <a:endParaRPr altLang="en-US" lang="zh-CN"/>
          </a:p>
        </p:txBody>
      </p:sp>
      <p:sp>
        <p:nvSpPr>
          <p:cNvPr id="1048858"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859"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60"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861"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6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63" name="文本框"/>
          <p:cNvSpPr>
            <a:spLocks noGrp="1"/>
          </p:cNvSpPr>
          <p:nvPr>
            <p:ph type="ftr" sz="quarter" idx="11"/>
          </p:nvPr>
        </p:nvSpPr>
        <p:spPr/>
        <p:txBody>
          <a:bodyPr/>
          <a:p>
            <a:endParaRPr altLang="en-US" lang="zh-CN"/>
          </a:p>
        </p:txBody>
      </p:sp>
      <p:sp>
        <p:nvSpPr>
          <p:cNvPr id="104886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114" name=""/>
        <p:cNvGrpSpPr/>
        <p:nvPr/>
      </p:nvGrpSpPr>
      <p:grpSpPr>
        <a:xfrm>
          <a:off x="0" y="0"/>
          <a:ext cx="0" cy="0"/>
          <a:chOff x="0" y="0"/>
          <a:chExt cx="0" cy="0"/>
        </a:xfrm>
      </p:grpSpPr>
      <p:sp>
        <p:nvSpPr>
          <p:cNvPr id="1048837" name="文本框"/>
          <p:cNvSpPr>
            <a:spLocks noGrp="1"/>
          </p:cNvSpPr>
          <p:nvPr>
            <p:ph type="title"/>
          </p:nvPr>
        </p:nvSpPr>
        <p:spPr/>
        <p:txBody>
          <a:bodyPr/>
          <a:p>
            <a:r>
              <a:rPr altLang="en-US" lang="zh-CN" smtClean="0"/>
              <a:t>单击此处编辑母版标题样式</a:t>
            </a:r>
            <a:endParaRPr altLang="en-US" lang="zh-CN"/>
          </a:p>
        </p:txBody>
      </p:sp>
      <p:sp>
        <p:nvSpPr>
          <p:cNvPr id="104883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39" name="文本框"/>
          <p:cNvSpPr>
            <a:spLocks noGrp="1"/>
          </p:cNvSpPr>
          <p:nvPr>
            <p:ph type="ftr" sz="quarter" idx="11"/>
          </p:nvPr>
        </p:nvSpPr>
        <p:spPr/>
        <p:txBody>
          <a:bodyPr/>
          <a:p>
            <a:endParaRPr altLang="en-US" lang="zh-CN"/>
          </a:p>
        </p:txBody>
      </p:sp>
      <p:sp>
        <p:nvSpPr>
          <p:cNvPr id="104884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119" name=""/>
        <p:cNvGrpSpPr/>
        <p:nvPr/>
      </p:nvGrpSpPr>
      <p:grpSpPr>
        <a:xfrm>
          <a:off x="0" y="0"/>
          <a:ext cx="0" cy="0"/>
          <a:chOff x="0" y="0"/>
          <a:chExt cx="0" cy="0"/>
        </a:xfrm>
      </p:grpSpPr>
      <p:sp>
        <p:nvSpPr>
          <p:cNvPr id="1048865"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66" name="文本框"/>
          <p:cNvSpPr>
            <a:spLocks noGrp="1"/>
          </p:cNvSpPr>
          <p:nvPr>
            <p:ph type="ftr" sz="quarter" idx="11"/>
          </p:nvPr>
        </p:nvSpPr>
        <p:spPr/>
        <p:txBody>
          <a:bodyPr/>
          <a:p>
            <a:endParaRPr altLang="en-US" lang="zh-CN"/>
          </a:p>
        </p:txBody>
      </p:sp>
      <p:sp>
        <p:nvSpPr>
          <p:cNvPr id="1048867"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123" name=""/>
        <p:cNvGrpSpPr/>
        <p:nvPr/>
      </p:nvGrpSpPr>
      <p:grpSpPr>
        <a:xfrm>
          <a:off x="0" y="0"/>
          <a:ext cx="0" cy="0"/>
          <a:chOff x="0" y="0"/>
          <a:chExt cx="0" cy="0"/>
        </a:xfrm>
      </p:grpSpPr>
      <p:sp>
        <p:nvSpPr>
          <p:cNvPr id="1048884"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885"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86"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88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88" name="文本框"/>
          <p:cNvSpPr>
            <a:spLocks noGrp="1"/>
          </p:cNvSpPr>
          <p:nvPr>
            <p:ph type="ftr" sz="quarter" idx="11"/>
          </p:nvPr>
        </p:nvSpPr>
        <p:spPr/>
        <p:txBody>
          <a:bodyPr/>
          <a:p>
            <a:endParaRPr altLang="en-US" lang="zh-CN"/>
          </a:p>
        </p:txBody>
      </p:sp>
      <p:sp>
        <p:nvSpPr>
          <p:cNvPr id="104888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116" name=""/>
        <p:cNvGrpSpPr/>
        <p:nvPr/>
      </p:nvGrpSpPr>
      <p:grpSpPr>
        <a:xfrm>
          <a:off x="0" y="0"/>
          <a:ext cx="0" cy="0"/>
          <a:chOff x="0" y="0"/>
          <a:chExt cx="0" cy="0"/>
        </a:xfrm>
      </p:grpSpPr>
      <p:sp>
        <p:nvSpPr>
          <p:cNvPr id="1048846"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847"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848"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84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50" name="文本框"/>
          <p:cNvSpPr>
            <a:spLocks noGrp="1"/>
          </p:cNvSpPr>
          <p:nvPr>
            <p:ph type="ftr" sz="quarter" idx="11"/>
          </p:nvPr>
        </p:nvSpPr>
        <p:spPr/>
        <p:txBody>
          <a:bodyPr/>
          <a:p>
            <a:endParaRPr altLang="en-US" lang="zh-CN"/>
          </a:p>
        </p:txBody>
      </p:sp>
      <p:sp>
        <p:nvSpPr>
          <p:cNvPr id="104885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7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78"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8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83"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587" name="文本框"/>
          <p:cNvSpPr>
            <a:spLocks noGrp="1"/>
          </p:cNvSpPr>
          <p:nvPr>
            <p:ph type="body" idx="1"/>
          </p:nvPr>
        </p:nvSpPr>
        <p:spPr>
          <a:xfrm rot="0">
            <a:off x="609600" y="1577340"/>
            <a:ext cx="10972800" cy="452627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rot="0">
            <a:off x="4145279" y="6377940"/>
            <a:ext cx="3901440"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589"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pitchFamily="0" charset="0"/>
                <a:ea typeface="宋体" pitchFamily="0" charset="0"/>
                <a:cs typeface="Calibri" pitchFamily="0" charset="0"/>
              </a:rPr>
              <a:t>9/13/2024</a:t>
            </a:fld>
            <a:endParaRPr altLang="en-US" lang="zh-CN">
              <a:solidFill>
                <a:srgbClr val="898989"/>
              </a:solidFill>
              <a:latin typeface="Calibri" pitchFamily="0" charset="0"/>
              <a:ea typeface="宋体" pitchFamily="0" charset="0"/>
              <a:cs typeface="Calibri" pitchFamily="0" charset="0"/>
            </a:endParaRPr>
          </a:p>
        </p:txBody>
      </p:sp>
      <p:sp>
        <p:nvSpPr>
          <p:cNvPr id="1048590"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sldNum="0"/>
  <p:txStyles>
    <p:titleStyle>
      <a:lvl1pPr defTabSz="914400" fontAlgn="auto" hangingPunct="1">
        <a:buNone/>
        <a:defRPr sz="1800">
          <a:latin typeface="Calibri" pitchFamily="0" charset="0"/>
          <a:ea typeface="宋体" pitchFamily="0" charset="0"/>
          <a:cs typeface="Calibri" pitchFamily="0" charset="0"/>
        </a:defRPr>
      </a:lvl1pPr>
    </p:titleStyle>
    <p:bodyStyle>
      <a:lvl1pPr defTabSz="914400" fontAlgn="auto" hangingPunct="1" indent="0" marL="0">
        <a:buNone/>
        <a:defRPr sz="1800">
          <a:latin typeface="Calibri" pitchFamily="0" charset="0"/>
          <a:ea typeface="宋体" pitchFamily="0" charset="0"/>
          <a:cs typeface="Calibri" pitchFamily="0" charset="0"/>
        </a:defRPr>
      </a:lvl1pPr>
      <a:lvl2pPr defTabSz="914400" fontAlgn="auto" hangingPunct="1" indent="0" marL="457200">
        <a:buNone/>
        <a:defRPr sz="1800">
          <a:latin typeface="Calibri" pitchFamily="0" charset="0"/>
          <a:ea typeface="宋体" pitchFamily="0" charset="0"/>
          <a:cs typeface="Calibri" pitchFamily="0" charset="0"/>
        </a:defRPr>
      </a:lvl2pPr>
      <a:lvl3pPr defTabSz="914400" fontAlgn="auto" hangingPunct="1" indent="0" marL="914400">
        <a:buNone/>
        <a:defRPr sz="1800">
          <a:latin typeface="Calibri" pitchFamily="0" charset="0"/>
          <a:ea typeface="宋体" pitchFamily="0" charset="0"/>
          <a:cs typeface="Calibri" pitchFamily="0" charset="0"/>
        </a:defRPr>
      </a:lvl3pPr>
      <a:lvl4pPr defTabSz="914400" fontAlgn="auto" hangingPunct="1" indent="0" marL="1371600">
        <a:buNone/>
        <a:defRPr sz="1800">
          <a:latin typeface="Calibri" pitchFamily="0" charset="0"/>
          <a:ea typeface="宋体" pitchFamily="0" charset="0"/>
          <a:cs typeface="Calibri" pitchFamily="0" charset="0"/>
        </a:defRPr>
      </a:lvl4pPr>
      <a:lvl5pPr defTabSz="914400" fontAlgn="auto" hangingPunct="1" indent="0" marL="1828800">
        <a:buNone/>
        <a:defRPr sz="1800">
          <a:latin typeface="Calibri" pitchFamily="0" charset="0"/>
          <a:ea typeface="宋体" pitchFamily="0" charset="0"/>
          <a:cs typeface="Calibri" pitchFamily="0" charset="0"/>
        </a:defRPr>
      </a:lvl5pPr>
      <a:lvl6pPr defTabSz="914400" fontAlgn="auto" hangingPunct="1" indent="0" marL="2286000">
        <a:buNone/>
        <a:defRPr sz="1800">
          <a:latin typeface="Calibri" pitchFamily="0" charset="0"/>
          <a:ea typeface="宋体" pitchFamily="0" charset="0"/>
          <a:cs typeface="Calibri" pitchFamily="0" charset="0"/>
        </a:defRPr>
      </a:lvl6pPr>
      <a:lvl7pPr defTabSz="914400" fontAlgn="auto" hangingPunct="1" indent="0" marL="2743200">
        <a:buNone/>
        <a:defRPr sz="1800">
          <a:latin typeface="Calibri" pitchFamily="0" charset="0"/>
          <a:ea typeface="宋体" pitchFamily="0" charset="0"/>
          <a:cs typeface="Calibri" pitchFamily="0" charset="0"/>
        </a:defRPr>
      </a:lvl7pPr>
      <a:lvl8pPr defTabSz="914400" fontAlgn="auto" hangingPunct="1" indent="0" marL="3200400">
        <a:buNone/>
        <a:defRPr sz="1800">
          <a:latin typeface="Calibri" pitchFamily="0" charset="0"/>
          <a:ea typeface="宋体" pitchFamily="0" charset="0"/>
          <a:cs typeface="Calibri" pitchFamily="0" charset="0"/>
        </a:defRPr>
      </a:lvl8pPr>
      <a:lvl9pPr defTabSz="914400" fontAlgn="auto" hangingPunct="1" indent="0" marL="3200400">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customXml" Target="../ink/ink2.xml"/><Relationship Id="rId3" Type="http://schemas.openxmlformats.org/officeDocument/2006/relationships/slideLayout" Target="../slideLayouts/slideLayout12.xml"/><Relationship Id="rId4" Type="http://schemas.openxmlformats.org/officeDocument/2006/relationships/notesSlide" Target="../notesSlides/notesSlide1.xml"/><Relationship Id="rId5"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13.xml"/><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15.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9" name=""/>
        <p:cNvGrpSpPr/>
        <p:nvPr/>
      </p:nvGrpSpPr>
      <p:grpSpPr>
        <a:xfrm>
          <a:off x="0" y="0"/>
          <a:ext cx="0" cy="0"/>
          <a:chOff x="0" y="0"/>
          <a:chExt cx="0" cy="0"/>
        </a:xfrm>
      </p:grpSpPr>
      <p:grpSp>
        <p:nvGrpSpPr>
          <p:cNvPr id="30" name="组合"/>
          <p:cNvGrpSpPr/>
          <p:nvPr/>
        </p:nvGrpSpPr>
        <p:grpSpPr>
          <a:xfrm>
            <a:off x="876298" y="990599"/>
            <a:ext cx="1743075" cy="1333500"/>
            <a:chOff x="876298" y="990599"/>
            <a:chExt cx="1743075" cy="1333500"/>
          </a:xfrm>
        </p:grpSpPr>
        <p:sp>
          <p:nvSpPr>
            <p:cNvPr id="1048606" name="曲线"/>
            <p:cNvSpPr/>
            <p:nvPr/>
          </p:nvSpPr>
          <p:spPr>
            <a:xfrm rot="0">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07" name="曲线"/>
            <p:cNvSpPr/>
            <p:nvPr/>
          </p:nvSpPr>
          <p:spPr>
            <a:xfrm rot="0">
              <a:off x="1971673"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08" name="曲线"/>
          <p:cNvSpPr/>
          <p:nvPr/>
        </p:nvSpPr>
        <p:spPr>
          <a:xfrm rot="0">
            <a:off x="3752849" y="1190625"/>
            <a:ext cx="1666875" cy="1438275"/>
          </a:xfrm>
          <a:custGeom>
            <a:avLst/>
            <a:gdLst>
              <a:gd name="T1" fmla="*/ 0 w 21600"/>
              <a:gd name="T2" fmla="*/ 0 h 21600"/>
              <a:gd name="T3" fmla="*/ 21600 w 21600"/>
              <a:gd name="T4" fmla="*/ 21600 h 21600"/>
            </a:gdLst>
            <a:ah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1048609" name="曲线"/>
          <p:cNvSpPr/>
          <p:nvPr/>
        </p:nvSpPr>
        <p:spPr>
          <a:xfrm rot="0">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1048610" name="文本框"/>
          <p:cNvSpPr>
            <a:spLocks noGrp="1"/>
          </p:cNvSpPr>
          <p:nvPr>
            <p:ph type="ctrTitle"/>
          </p:nvPr>
        </p:nvSpPr>
        <p:spPr>
          <a:xfrm rot="0">
            <a:off x="-828675" y="19665"/>
            <a:ext cx="9982200" cy="98806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Employee Data Analysis using Excel</a:t>
            </a: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 </a:t>
            </a:r>
            <a:br>
              <a:rPr altLang="en-US" baseline="0" b="1" cap="none" sz="3200" i="0" kern="0" lang="zh-CN" spc="0" strike="noStrike" u="none">
                <a:solidFill>
                  <a:srgbClr val="0F0F0F"/>
                </a:solidFill>
                <a:latin typeface="Roboto" pitchFamily="2" charset="0"/>
                <a:ea typeface="宋体" pitchFamily="0" charset="0"/>
                <a:cs typeface="Trebuchet MS" pitchFamily="0" charset="0"/>
              </a:rPr>
            </a:br>
            <a:endParaRPr altLang="en-US" baseline="0" b="0" cap="none" sz="3200" i="0" kern="0" lang="zh-CN" spc="15" strike="noStrike" u="none">
              <a:solidFill>
                <a:schemeClr val="tx1"/>
              </a:solidFill>
              <a:latin typeface="Trebuchet MS" pitchFamily="0" charset="0"/>
              <a:ea typeface="宋体" pitchFamily="0" charset="0"/>
              <a:cs typeface="Trebuchet MS" pitchFamily="0" charset="0"/>
            </a:endParaRPr>
          </a:p>
        </p:txBody>
      </p:sp>
      <p:pic>
        <p:nvPicPr>
          <p:cNvPr id="2097152" name="图片"/>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miter/>
          </a:ln>
        </p:spPr>
      </p:pic>
      <p:sp>
        <p:nvSpPr>
          <p:cNvPr id="1048611"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12" name="矩形"/>
          <p:cNvSpPr/>
          <p:nvPr/>
        </p:nvSpPr>
        <p:spPr>
          <a:xfrm rot="0">
            <a:off x="2554541" y="3314150"/>
            <a:ext cx="8610599" cy="1869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STUDENT NAME:    </a:t>
            </a:r>
            <a:r>
              <a:rPr altLang="en-GB" baseline="0" b="0" cap="none" sz="2400" i="0" kern="1200" lang="en-US" spc="0" strike="noStrike" u="none">
                <a:solidFill>
                  <a:schemeClr val="tx1"/>
                </a:solidFill>
                <a:latin typeface="Calibri" pitchFamily="0" charset="0"/>
                <a:ea typeface="宋体" pitchFamily="0" charset="0"/>
                <a:cs typeface="Calibri" pitchFamily="0" charset="0"/>
              </a:rPr>
              <a:t>S</a:t>
            </a:r>
            <a:r>
              <a:rPr altLang="en-GB" baseline="0" b="0" cap="none" sz="2400" i="0" kern="1200" lang="en-US" spc="0" strike="noStrike" u="none">
                <a:solidFill>
                  <a:schemeClr val="tx1"/>
                </a:solidFill>
                <a:latin typeface="Calibri" pitchFamily="0" charset="0"/>
                <a:ea typeface="宋体" pitchFamily="0" charset="0"/>
                <a:cs typeface="Calibri" pitchFamily="0" charset="0"/>
              </a:rPr>
              <a:t>a</a:t>
            </a:r>
            <a:r>
              <a:rPr altLang="en-GB" baseline="0" b="0" cap="none" sz="2400" i="0" kern="1200" lang="en-US" spc="0" strike="noStrike" u="none">
                <a:solidFill>
                  <a:schemeClr val="tx1"/>
                </a:solidFill>
                <a:latin typeface="Calibri" pitchFamily="0" charset="0"/>
                <a:ea typeface="宋体" pitchFamily="0" charset="0"/>
                <a:cs typeface="Calibri" pitchFamily="0" charset="0"/>
              </a:rPr>
              <a:t>nthosh </a:t>
            </a:r>
            <a:r>
              <a:rPr altLang="en-GB" baseline="0" b="0" cap="none" sz="2400" i="0" kern="1200" lang="en-US" spc="0" strike="noStrike" u="none">
                <a:solidFill>
                  <a:schemeClr val="tx1"/>
                </a:solidFill>
                <a:latin typeface="Calibri" pitchFamily="0" charset="0"/>
                <a:ea typeface="宋体" pitchFamily="0" charset="0"/>
                <a:cs typeface="Calibri" pitchFamily="0" charset="0"/>
              </a:rPr>
              <a:t>S</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REGISTER NO:         </a:t>
            </a:r>
            <a:r>
              <a:rPr altLang="en-IN" baseline="0" b="0" cap="none" sz="2400" i="0" kern="1200" lang="en-US" spc="0" strike="noStrike" u="none">
                <a:solidFill>
                  <a:schemeClr val="tx1"/>
                </a:solidFill>
                <a:latin typeface="Calibri" pitchFamily="0" charset="0"/>
                <a:ea typeface="宋体" pitchFamily="0" charset="0"/>
                <a:cs typeface="Calibri" pitchFamily="0" charset="0"/>
              </a:rPr>
              <a:t>E</a:t>
            </a:r>
            <a:r>
              <a:rPr altLang="en-IN" baseline="0" b="0" cap="none" sz="2400" i="0" kern="1200" lang="en-US" spc="0" strike="noStrike" u="none">
                <a:solidFill>
                  <a:schemeClr val="tx1"/>
                </a:solidFill>
                <a:latin typeface="Calibri" pitchFamily="0" charset="0"/>
                <a:ea typeface="宋体" pitchFamily="0" charset="0"/>
                <a:cs typeface="Calibri" pitchFamily="0" charset="0"/>
              </a:rPr>
              <a:t>2</a:t>
            </a:r>
            <a:r>
              <a:rPr altLang="en-IN" baseline="0" b="0" cap="none" sz="2400" i="0" kern="1200" lang="en-US" spc="0" strike="noStrike" u="none">
                <a:solidFill>
                  <a:schemeClr val="tx1"/>
                </a:solidFill>
                <a:latin typeface="Calibri" pitchFamily="0" charset="0"/>
                <a:ea typeface="宋体" pitchFamily="0" charset="0"/>
                <a:cs typeface="Calibri" pitchFamily="0" charset="0"/>
              </a:rPr>
              <a:t>2</a:t>
            </a:r>
            <a:r>
              <a:rPr altLang="en-GB" baseline="0" b="0" cap="none" sz="2400" i="0" kern="1200" lang="en-US" spc="0" strike="noStrike" u="none">
                <a:solidFill>
                  <a:schemeClr val="tx1"/>
                </a:solidFill>
                <a:latin typeface="Calibri" pitchFamily="0" charset="0"/>
                <a:ea typeface="宋体" pitchFamily="0" charset="0"/>
                <a:cs typeface="Calibri" pitchFamily="0" charset="0"/>
              </a:rPr>
              <a:t>C</a:t>
            </a:r>
            <a:r>
              <a:rPr altLang="en-GB" baseline="0" b="0" cap="none" sz="2400" i="0" kern="1200" lang="en-US" spc="0" strike="noStrike" u="none">
                <a:solidFill>
                  <a:schemeClr val="tx1"/>
                </a:solidFill>
                <a:latin typeface="Calibri" pitchFamily="0" charset="0"/>
                <a:ea typeface="宋体" pitchFamily="0" charset="0"/>
                <a:cs typeface="Calibri" pitchFamily="0" charset="0"/>
              </a:rPr>
              <a:t>M</a:t>
            </a:r>
            <a:r>
              <a:rPr altLang="en-GB" baseline="0" b="0" cap="none" sz="2400" i="0" kern="1200" lang="en-US" spc="0" strike="noStrike" u="none">
                <a:solidFill>
                  <a:schemeClr val="tx1"/>
                </a:solidFill>
                <a:latin typeface="Calibri" pitchFamily="0" charset="0"/>
                <a:ea typeface="宋体" pitchFamily="0" charset="0"/>
                <a:cs typeface="Calibri" pitchFamily="0" charset="0"/>
              </a:rPr>
              <a:t>0</a:t>
            </a:r>
            <a:r>
              <a:rPr altLang="en-GB" baseline="0" b="0" cap="none" sz="2400" i="0" kern="1200" lang="en-US" spc="0" strike="noStrike" u="none">
                <a:solidFill>
                  <a:schemeClr val="tx1"/>
                </a:solidFill>
                <a:latin typeface="Calibri" pitchFamily="0" charset="0"/>
                <a:ea typeface="宋体" pitchFamily="0" charset="0"/>
                <a:cs typeface="Calibri" pitchFamily="0" charset="0"/>
              </a:rPr>
              <a:t>5</a:t>
            </a:r>
            <a:r>
              <a:rPr altLang="en-GB" baseline="0" b="0" cap="none" sz="2400" i="0" kern="1200" lang="en-US" spc="0" strike="noStrike" u="none">
                <a:solidFill>
                  <a:schemeClr val="tx1"/>
                </a:solidFill>
                <a:latin typeface="Calibri" pitchFamily="0" charset="0"/>
                <a:ea typeface="宋体" pitchFamily="0" charset="0"/>
                <a:cs typeface="Calibri" pitchFamily="0" charset="0"/>
              </a:rPr>
              <a:t>9</a:t>
            </a:r>
            <a:endParaRPr altLang="zh-CN" baseline="0" b="0" cap="none" sz="2400" i="0" kern="1200" lang="en-US" spc="0" strike="noStrike" u="none">
              <a:solidFill>
                <a:srgbClr val="000000"/>
              </a:solidFill>
              <a:latin typeface="Plus Jakarta Display"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DEPARTMENT:        BCOM(</a:t>
            </a:r>
            <a:r>
              <a:rPr altLang="en-IN" baseline="0" b="0" cap="none" sz="2400" i="0" kern="1200" lang="en-US" spc="0" strike="noStrike" u="none">
                <a:solidFill>
                  <a:schemeClr val="tx1"/>
                </a:solidFill>
                <a:latin typeface="Calibri" pitchFamily="0" charset="0"/>
                <a:ea typeface="宋体" pitchFamily="0" charset="0"/>
                <a:cs typeface="Calibri" pitchFamily="0" charset="0"/>
              </a:rPr>
              <a:t>A</a:t>
            </a:r>
            <a:r>
              <a:rPr altLang="en-IN" baseline="0" b="0" cap="none" sz="2400" i="0" kern="1200" lang="en-US" spc="0" strike="noStrike" u="none">
                <a:solidFill>
                  <a:schemeClr val="tx1"/>
                </a:solidFill>
                <a:latin typeface="Calibri" pitchFamily="0" charset="0"/>
                <a:ea typeface="宋体" pitchFamily="0" charset="0"/>
                <a:cs typeface="Calibri" pitchFamily="0" charset="0"/>
              </a:rPr>
              <a:t>C</a:t>
            </a:r>
            <a:r>
              <a:rPr altLang="en-IN" baseline="0" b="0" cap="none" sz="2400" i="0" kern="1200" lang="en-US" spc="0" strike="noStrike" u="none">
                <a:solidFill>
                  <a:schemeClr val="tx1"/>
                </a:solidFill>
                <a:latin typeface="Calibri" pitchFamily="0" charset="0"/>
                <a:ea typeface="宋体" pitchFamily="0" charset="0"/>
                <a:cs typeface="Calibri" pitchFamily="0" charset="0"/>
              </a:rPr>
              <a:t>C</a:t>
            </a:r>
            <a:r>
              <a:rPr altLang="en-IN" baseline="0" b="0" cap="none" sz="2400" i="0" kern="1200" lang="en-US" spc="0" strike="noStrike" u="none">
                <a:solidFill>
                  <a:schemeClr val="tx1"/>
                </a:solidFill>
                <a:latin typeface="Calibri" pitchFamily="0" charset="0"/>
                <a:ea typeface="宋体" pitchFamily="0" charset="0"/>
                <a:cs typeface="Calibri" pitchFamily="0" charset="0"/>
              </a:rPr>
              <a:t>O</a:t>
            </a:r>
            <a:r>
              <a:rPr altLang="en-IN" baseline="0" b="0" cap="none" sz="2400" i="0" kern="1200" lang="en-US" spc="0" strike="noStrike" u="none">
                <a:solidFill>
                  <a:schemeClr val="tx1"/>
                </a:solidFill>
                <a:latin typeface="Calibri" pitchFamily="0" charset="0"/>
                <a:ea typeface="宋体" pitchFamily="0" charset="0"/>
                <a:cs typeface="Calibri" pitchFamily="0" charset="0"/>
              </a:rPr>
              <a:t>U</a:t>
            </a:r>
            <a:r>
              <a:rPr altLang="en-IN" baseline="0" b="0" cap="none" sz="2400" i="0" kern="1200" lang="en-US" spc="0" strike="noStrike" u="none">
                <a:solidFill>
                  <a:schemeClr val="tx1"/>
                </a:solidFill>
                <a:latin typeface="Calibri" pitchFamily="0" charset="0"/>
                <a:ea typeface="宋体" pitchFamily="0" charset="0"/>
                <a:cs typeface="Calibri" pitchFamily="0" charset="0"/>
              </a:rPr>
              <a:t>NTING </a:t>
            </a:r>
            <a:r>
              <a:rPr altLang="en-IN" baseline="0" b="0" cap="none" sz="2400" i="0" kern="1200" lang="en-US" spc="0" strike="noStrike" u="none">
                <a:solidFill>
                  <a:schemeClr val="tx1"/>
                </a:solidFill>
                <a:latin typeface="Calibri" pitchFamily="0" charset="0"/>
                <a:ea typeface="宋体" pitchFamily="0" charset="0"/>
                <a:cs typeface="Calibri" pitchFamily="0" charset="0"/>
              </a:rPr>
              <a:t>A</a:t>
            </a:r>
            <a:r>
              <a:rPr altLang="en-IN" baseline="0" b="0" cap="none" sz="2400" i="0" kern="1200" lang="en-US" spc="0" strike="noStrike" u="none">
                <a:solidFill>
                  <a:schemeClr val="tx1"/>
                </a:solidFill>
                <a:latin typeface="Calibri" pitchFamily="0" charset="0"/>
                <a:ea typeface="宋体" pitchFamily="0" charset="0"/>
                <a:cs typeface="Calibri" pitchFamily="0" charset="0"/>
              </a:rPr>
              <a:t>N</a:t>
            </a:r>
            <a:r>
              <a:rPr altLang="en-IN" baseline="0" b="0" cap="none" sz="2400" i="0" kern="1200" lang="en-US" spc="0" strike="noStrike" u="none">
                <a:solidFill>
                  <a:schemeClr val="tx1"/>
                </a:solidFill>
                <a:latin typeface="Calibri" pitchFamily="0" charset="0"/>
                <a:ea typeface="宋体" pitchFamily="0" charset="0"/>
                <a:cs typeface="Calibri" pitchFamily="0" charset="0"/>
              </a:rPr>
              <a:t>D</a:t>
            </a:r>
            <a:r>
              <a:rPr altLang="en-IN" baseline="0" b="0" cap="none" sz="2400" i="0" kern="1200" lang="en-US" spc="0" strike="noStrike" u="none">
                <a:solidFill>
                  <a:schemeClr val="tx1"/>
                </a:solidFill>
                <a:latin typeface="Calibri" pitchFamily="0" charset="0"/>
                <a:ea typeface="宋体" pitchFamily="0" charset="0"/>
                <a:cs typeface="Calibri" pitchFamily="0" charset="0"/>
              </a:rPr>
              <a:t> </a:t>
            </a:r>
            <a:r>
              <a:rPr altLang="en-IN" baseline="0" b="0" cap="none" sz="2400" i="0" kern="1200" lang="en-US" spc="0" strike="noStrike" u="none">
                <a:solidFill>
                  <a:schemeClr val="tx1"/>
                </a:solidFill>
                <a:latin typeface="Calibri" pitchFamily="0" charset="0"/>
                <a:ea typeface="宋体" pitchFamily="0" charset="0"/>
                <a:cs typeface="Calibri" pitchFamily="0" charset="0"/>
              </a:rPr>
              <a:t>F</a:t>
            </a:r>
            <a:r>
              <a:rPr altLang="en-IN" baseline="0" b="0" cap="none" sz="2400" i="0" kern="1200" lang="en-US" spc="0" strike="noStrike" u="none">
                <a:solidFill>
                  <a:schemeClr val="tx1"/>
                </a:solidFill>
                <a:latin typeface="Calibri" pitchFamily="0" charset="0"/>
                <a:ea typeface="宋体" pitchFamily="0" charset="0"/>
                <a:cs typeface="Calibri" pitchFamily="0" charset="0"/>
              </a:rPr>
              <a:t>I</a:t>
            </a:r>
            <a:r>
              <a:rPr altLang="en-IN" baseline="0" b="0" cap="none" sz="2400" i="0" kern="1200" lang="en-US" spc="0" strike="noStrike" u="none">
                <a:solidFill>
                  <a:schemeClr val="tx1"/>
                </a:solidFill>
                <a:latin typeface="Calibri" pitchFamily="0" charset="0"/>
                <a:ea typeface="宋体" pitchFamily="0" charset="0"/>
                <a:cs typeface="Calibri" pitchFamily="0" charset="0"/>
              </a:rPr>
              <a:t>N</a:t>
            </a:r>
            <a:r>
              <a:rPr altLang="en-IN" baseline="0" b="0" cap="none" sz="2400" i="0" kern="1200" lang="en-US" spc="0" strike="noStrike" u="none">
                <a:solidFill>
                  <a:schemeClr val="tx1"/>
                </a:solidFill>
                <a:latin typeface="Calibri" pitchFamily="0" charset="0"/>
                <a:ea typeface="宋体" pitchFamily="0" charset="0"/>
                <a:cs typeface="Calibri" pitchFamily="0" charset="0"/>
              </a:rPr>
              <a:t>A</a:t>
            </a:r>
            <a:r>
              <a:rPr altLang="en-IN" baseline="0" b="0" cap="none" sz="2400" i="0" kern="1200" lang="en-US" spc="0" strike="noStrike" u="none">
                <a:solidFill>
                  <a:schemeClr val="tx1"/>
                </a:solidFill>
                <a:latin typeface="Calibri" pitchFamily="0" charset="0"/>
                <a:ea typeface="宋体" pitchFamily="0" charset="0"/>
                <a:cs typeface="Calibri" pitchFamily="0" charset="0"/>
              </a:rPr>
              <a:t> </a:t>
            </a:r>
            <a:r>
              <a:rPr altLang="en-IN" baseline="0" b="0" cap="none" sz="2400" i="0" kern="1200" lang="en-US" spc="0" strike="noStrike" u="none">
                <a:solidFill>
                  <a:schemeClr val="tx1"/>
                </a:solidFill>
                <a:latin typeface="Calibri" pitchFamily="0" charset="0"/>
                <a:ea typeface="宋体" pitchFamily="0" charset="0"/>
                <a:cs typeface="Calibri" pitchFamily="0" charset="0"/>
              </a:rPr>
              <a:t>)</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COLLEGE:                 </a:t>
            </a:r>
            <a:r>
              <a:rPr altLang="en-IN" baseline="0" b="0" cap="none" sz="2400" i="0" kern="1200" lang="en-US" spc="0" strike="noStrike" u="none">
                <a:solidFill>
                  <a:schemeClr val="tx1"/>
                </a:solidFill>
                <a:latin typeface="Calibri" pitchFamily="0" charset="0"/>
                <a:ea typeface="宋体" pitchFamily="0" charset="0"/>
                <a:cs typeface="Calibri" pitchFamily="0" charset="0"/>
              </a:rPr>
              <a:t>P</a:t>
            </a:r>
            <a:r>
              <a:rPr altLang="en-IN" baseline="0" b="0" cap="none" sz="2400" i="0" kern="1200" lang="en-US" spc="0" strike="noStrike" u="none">
                <a:solidFill>
                  <a:schemeClr val="tx1"/>
                </a:solidFill>
                <a:latin typeface="Calibri" pitchFamily="0" charset="0"/>
                <a:ea typeface="宋体" pitchFamily="0" charset="0"/>
                <a:cs typeface="Calibri" pitchFamily="0" charset="0"/>
              </a:rPr>
              <a:t>A</a:t>
            </a:r>
            <a:r>
              <a:rPr altLang="en-IN" baseline="0" b="0" cap="none" sz="2400" i="0" kern="1200" lang="en-US" spc="0" strike="noStrike" u="none">
                <a:solidFill>
                  <a:schemeClr val="tx1"/>
                </a:solidFill>
                <a:latin typeface="Calibri" pitchFamily="0" charset="0"/>
                <a:ea typeface="宋体" pitchFamily="0" charset="0"/>
                <a:cs typeface="Calibri" pitchFamily="0" charset="0"/>
              </a:rPr>
              <a:t>T</a:t>
            </a:r>
            <a:r>
              <a:rPr altLang="en-IN" baseline="0" b="0" cap="none" sz="2400" i="0" kern="1200" lang="en-US" spc="0" strike="noStrike" u="none">
                <a:solidFill>
                  <a:schemeClr val="tx1"/>
                </a:solidFill>
                <a:latin typeface="Calibri" pitchFamily="0" charset="0"/>
                <a:ea typeface="宋体" pitchFamily="0" charset="0"/>
                <a:cs typeface="Calibri" pitchFamily="0" charset="0"/>
              </a:rPr>
              <a:t>R</a:t>
            </a:r>
            <a:r>
              <a:rPr altLang="en-IN" baseline="0" b="0" cap="none" sz="2400" i="0" kern="1200" lang="en-US" spc="0" strike="noStrike" u="none">
                <a:solidFill>
                  <a:schemeClr val="tx1"/>
                </a:solidFill>
                <a:latin typeface="Calibri" pitchFamily="0" charset="0"/>
                <a:ea typeface="宋体" pitchFamily="0" charset="0"/>
                <a:cs typeface="Calibri" pitchFamily="0" charset="0"/>
              </a:rPr>
              <a:t>I</a:t>
            </a:r>
            <a:r>
              <a:rPr altLang="en-IN" baseline="0" b="0" cap="none" sz="2400" i="0" kern="1200" lang="en-US" spc="0" strike="noStrike" u="none">
                <a:solidFill>
                  <a:schemeClr val="tx1"/>
                </a:solidFill>
                <a:latin typeface="Calibri" pitchFamily="0" charset="0"/>
                <a:ea typeface="宋体" pitchFamily="0" charset="0"/>
                <a:cs typeface="Calibri" pitchFamily="0" charset="0"/>
              </a:rPr>
              <a:t>C</a:t>
            </a:r>
            <a:r>
              <a:rPr altLang="en-IN" baseline="0" b="0" cap="none" sz="2400" i="0" kern="1200" lang="en-US" spc="0" strike="noStrike" u="none">
                <a:solidFill>
                  <a:schemeClr val="tx1"/>
                </a:solidFill>
                <a:latin typeface="Calibri" pitchFamily="0" charset="0"/>
                <a:ea typeface="宋体" pitchFamily="0" charset="0"/>
                <a:cs typeface="Calibri" pitchFamily="0" charset="0"/>
              </a:rPr>
              <a:t>IAN </a:t>
            </a:r>
            <a:r>
              <a:rPr altLang="en-IN" baseline="0" b="0" cap="none" sz="2400" i="0" kern="1200" lang="en-US" spc="0" strike="noStrike" u="none">
                <a:solidFill>
                  <a:schemeClr val="tx1"/>
                </a:solidFill>
                <a:latin typeface="Calibri" pitchFamily="0" charset="0"/>
                <a:ea typeface="宋体" pitchFamily="0" charset="0"/>
                <a:cs typeface="Calibri" pitchFamily="0" charset="0"/>
              </a:rPr>
              <a:t>C</a:t>
            </a:r>
            <a:r>
              <a:rPr altLang="en-IN" baseline="0" b="0" cap="none" sz="2400" i="0" kern="1200" lang="en-US" spc="0" strike="noStrike" u="none">
                <a:solidFill>
                  <a:schemeClr val="tx1"/>
                </a:solidFill>
                <a:latin typeface="Calibri" pitchFamily="0" charset="0"/>
                <a:ea typeface="宋体" pitchFamily="0" charset="0"/>
                <a:cs typeface="Calibri" pitchFamily="0" charset="0"/>
              </a:rPr>
              <a:t>O</a:t>
            </a:r>
            <a:r>
              <a:rPr altLang="en-IN" baseline="0" b="0" cap="none" sz="2400" i="0" kern="1200" lang="en-US" spc="0" strike="noStrike" u="none">
                <a:solidFill>
                  <a:schemeClr val="tx1"/>
                </a:solidFill>
                <a:latin typeface="Calibri" pitchFamily="0" charset="0"/>
                <a:ea typeface="宋体" pitchFamily="0" charset="0"/>
                <a:cs typeface="Calibri" pitchFamily="0" charset="0"/>
              </a:rPr>
              <a:t>L</a:t>
            </a:r>
            <a:r>
              <a:rPr altLang="en-IN" baseline="0" b="0" cap="none" sz="2400" i="0" kern="1200" lang="en-US" spc="0" strike="noStrike" u="none">
                <a:solidFill>
                  <a:schemeClr val="tx1"/>
                </a:solidFill>
                <a:latin typeface="Calibri" pitchFamily="0" charset="0"/>
                <a:ea typeface="宋体" pitchFamily="0" charset="0"/>
                <a:cs typeface="Calibri" pitchFamily="0" charset="0"/>
              </a:rPr>
              <a:t>L</a:t>
            </a:r>
            <a:r>
              <a:rPr altLang="en-IN" baseline="0" b="0" cap="none" sz="2400" i="0" kern="1200" lang="en-US" spc="0" strike="noStrike" u="none">
                <a:solidFill>
                  <a:schemeClr val="tx1"/>
                </a:solidFill>
                <a:latin typeface="Calibri" pitchFamily="0" charset="0"/>
                <a:ea typeface="宋体" pitchFamily="0" charset="0"/>
                <a:cs typeface="Calibri" pitchFamily="0" charset="0"/>
              </a:rPr>
              <a:t>EGE </a:t>
            </a:r>
            <a:r>
              <a:rPr altLang="en-IN" baseline="0" b="0" cap="none" sz="2400" i="0" kern="1200" lang="en-US" spc="0" strike="noStrike" u="none">
                <a:solidFill>
                  <a:schemeClr val="tx1"/>
                </a:solidFill>
                <a:latin typeface="Calibri" pitchFamily="0" charset="0"/>
                <a:ea typeface="宋体" pitchFamily="0" charset="0"/>
                <a:cs typeface="Calibri" pitchFamily="0" charset="0"/>
              </a:rPr>
              <a:t>O</a:t>
            </a:r>
            <a:r>
              <a:rPr altLang="en-IN" baseline="0" b="0" cap="none" sz="2400" i="0" kern="1200" lang="en-US" spc="0" strike="noStrike" u="none">
                <a:solidFill>
                  <a:schemeClr val="tx1"/>
                </a:solidFill>
                <a:latin typeface="Calibri" pitchFamily="0" charset="0"/>
                <a:ea typeface="宋体" pitchFamily="0" charset="0"/>
                <a:cs typeface="Calibri" pitchFamily="0" charset="0"/>
              </a:rPr>
              <a:t>F</a:t>
            </a:r>
            <a:r>
              <a:rPr altLang="en-IN" baseline="0" b="0" cap="none" sz="2400" i="0" kern="1200" lang="en-US" spc="0" strike="noStrike" u="none">
                <a:solidFill>
                  <a:schemeClr val="tx1"/>
                </a:solidFill>
                <a:latin typeface="Calibri" pitchFamily="0" charset="0"/>
                <a:ea typeface="宋体" pitchFamily="0" charset="0"/>
                <a:cs typeface="Calibri" pitchFamily="0" charset="0"/>
              </a:rPr>
              <a:t> </a:t>
            </a:r>
            <a:r>
              <a:rPr altLang="en-IN" baseline="0" b="0" cap="none" sz="2400" i="0" kern="1200" lang="en-US" spc="0" strike="noStrike" u="none">
                <a:solidFill>
                  <a:schemeClr val="tx1"/>
                </a:solidFill>
                <a:latin typeface="Calibri" pitchFamily="0" charset="0"/>
                <a:ea typeface="宋体" pitchFamily="0" charset="0"/>
                <a:cs typeface="Calibri" pitchFamily="0" charset="0"/>
              </a:rPr>
              <a:t>A</a:t>
            </a:r>
            <a:r>
              <a:rPr altLang="en-IN" baseline="0" b="0" cap="none" sz="2400" i="0" kern="1200" lang="en-US" spc="0" strike="noStrike" u="none">
                <a:solidFill>
                  <a:schemeClr val="tx1"/>
                </a:solidFill>
                <a:latin typeface="Calibri" pitchFamily="0" charset="0"/>
                <a:ea typeface="宋体" pitchFamily="0" charset="0"/>
                <a:cs typeface="Calibri" pitchFamily="0" charset="0"/>
              </a:rPr>
              <a:t>R</a:t>
            </a:r>
            <a:r>
              <a:rPr altLang="en-IN" baseline="0" b="0" cap="none" sz="2400" i="0" kern="1200" lang="en-US" spc="0" strike="noStrike" u="none">
                <a:solidFill>
                  <a:schemeClr val="tx1"/>
                </a:solidFill>
                <a:latin typeface="Calibri" pitchFamily="0" charset="0"/>
                <a:ea typeface="宋体" pitchFamily="0" charset="0"/>
                <a:cs typeface="Calibri" pitchFamily="0" charset="0"/>
              </a:rPr>
              <a:t>T</a:t>
            </a:r>
            <a:r>
              <a:rPr altLang="en-IN" baseline="0" b="0" cap="none" sz="2400" i="0" kern="1200" lang="en-US" spc="0" strike="noStrike" u="none">
                <a:solidFill>
                  <a:schemeClr val="tx1"/>
                </a:solidFill>
                <a:latin typeface="Calibri" pitchFamily="0" charset="0"/>
                <a:ea typeface="宋体" pitchFamily="0" charset="0"/>
                <a:cs typeface="Calibri" pitchFamily="0" charset="0"/>
              </a:rPr>
              <a:t>S</a:t>
            </a:r>
            <a:r>
              <a:rPr altLang="en-IN" baseline="0" b="0" cap="none" sz="2400" i="0" kern="1200" lang="en-US" spc="0" strike="noStrike" u="none">
                <a:solidFill>
                  <a:schemeClr val="tx1"/>
                </a:solidFill>
                <a:latin typeface="Calibri" pitchFamily="0" charset="0"/>
                <a:ea typeface="宋体" pitchFamily="0" charset="0"/>
                <a:cs typeface="Calibri" pitchFamily="0" charset="0"/>
              </a:rPr>
              <a:t> </a:t>
            </a:r>
            <a:r>
              <a:rPr altLang="en-IN" baseline="0" b="0" cap="none" sz="2400" i="0" kern="1200" lang="en-US" spc="0" strike="noStrike" u="none">
                <a:solidFill>
                  <a:schemeClr val="tx1"/>
                </a:solidFill>
                <a:latin typeface="Calibri" pitchFamily="0" charset="0"/>
                <a:ea typeface="宋体" pitchFamily="0" charset="0"/>
                <a:cs typeface="Calibri" pitchFamily="0" charset="0"/>
              </a:rPr>
              <a:t>S</a:t>
            </a:r>
            <a:r>
              <a:rPr altLang="en-IN" baseline="0" b="0" cap="none" sz="2400" i="0" kern="1200" lang="en-US" spc="0" strike="noStrike" u="none">
                <a:solidFill>
                  <a:schemeClr val="tx1"/>
                </a:solidFill>
                <a:latin typeface="Calibri" pitchFamily="0" charset="0"/>
                <a:ea typeface="宋体" pitchFamily="0" charset="0"/>
                <a:cs typeface="Calibri" pitchFamily="0" charset="0"/>
              </a:rPr>
              <a:t>C</a:t>
            </a:r>
            <a:r>
              <a:rPr altLang="en-IN" baseline="0" b="0" cap="none" sz="2400" i="0" kern="1200" lang="en-US" spc="0" strike="noStrike" u="none">
                <a:solidFill>
                  <a:schemeClr val="tx1"/>
                </a:solidFill>
                <a:latin typeface="Calibri" pitchFamily="0" charset="0"/>
                <a:ea typeface="宋体" pitchFamily="0" charset="0"/>
                <a:cs typeface="Calibri" pitchFamily="0" charset="0"/>
              </a:rPr>
              <a:t>I</a:t>
            </a:r>
            <a:r>
              <a:rPr altLang="en-IN" baseline="0" b="0" cap="none" sz="2400" i="0" kern="1200" lang="en-US" spc="0" strike="noStrike" u="none">
                <a:solidFill>
                  <a:schemeClr val="tx1"/>
                </a:solidFill>
                <a:latin typeface="Calibri" pitchFamily="0" charset="0"/>
                <a:ea typeface="宋体" pitchFamily="0" charset="0"/>
                <a:cs typeface="Calibri" pitchFamily="0" charset="0"/>
              </a:rPr>
              <a:t>ENCE </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endParaRPr altLang="en-US" baseline="0" b="0" cap="none" sz="2400" i="0" kern="1200" lang="zh-CN" spc="0" strike="noStrike" u="none">
              <a:solidFill>
                <a:schemeClr val="tx1"/>
              </a:solidFill>
              <a:latin typeface="Calibri" pitchFamily="0" charset="0"/>
              <a:ea typeface="宋体" pitchFamily="0" charset="0"/>
              <a:cs typeface="Calibri" pitchFamily="0" charset="0"/>
            </a:endParaRPr>
          </a:p>
        </p:txBody>
      </p:sp>
      <mc:AlternateContent xmlns:mc="http://schemas.openxmlformats.org/markup-compatibility/2006">
        <mc:Choice xmlns:p14="http://schemas.microsoft.com/office/powerpoint/2010/main" Requires="p14">
          <p:contentPart p14:bwMode="auto" r:id="rId2">
            <p14:nvContentPartPr>
              <p14:cNvPr id="1048613" name=""/>
              <p14:cNvContentPartPr/>
              <p14:nvPr/>
            </p14:nvContentPartPr>
            <p14:xfrm>
              <a:off x="0" y="0"/>
              <a:ext cx="0" cy="0"/>
            </p14:xfrm>
          </p:contentPart>
        </mc:Choice>
        <mc:Fallback>
          <p:sp>
            <p:nvSpPr>
              <p:cNvPr id="1048613" name=""/>
              <p:cNvSpPr/>
              <p:nvPr/>
            </p:nvSpPr>
            <p:spPr>
              <a:xfrm>
                <a:off x="0" y="0"/>
                <a:ext cx="0" cy="0"/>
              </a:xfrm>
            </p:spPr>
          </p:sp>
        </mc:Fallback>
      </mc:AlternateContent>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5" name=""/>
        <p:cNvGrpSpPr/>
        <p:nvPr/>
      </p:nvGrpSpPr>
      <p:grpSpPr>
        <a:xfrm>
          <a:off x="0" y="0"/>
          <a:ext cx="0" cy="0"/>
          <a:chOff x="0" y="0"/>
          <a:chExt cx="0" cy="0"/>
        </a:xfrm>
      </p:grpSpPr>
      <p:sp>
        <p:nvSpPr>
          <p:cNvPr id="1048720" name="矩形"/>
          <p:cNvSpPr/>
          <p:nvPr/>
        </p:nvSpPr>
        <p:spPr>
          <a:xfrm rot="0">
            <a:off x="1163522" y="387062"/>
            <a:ext cx="6101487" cy="40011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000" i="0" kern="1200" lang="en-US" spc="0" strike="noStrike" u="none">
                <a:solidFill>
                  <a:srgbClr val="00B050"/>
                </a:solidFill>
                <a:latin typeface="Calibri" pitchFamily="0" charset="0"/>
                <a:ea typeface="宋体" pitchFamily="0" charset="0"/>
                <a:cs typeface="Calibri" pitchFamily="0" charset="0"/>
              </a:rPr>
              <a:t>Graph</a:t>
            </a:r>
            <a:endParaRPr altLang="en-US" baseline="0" b="1" cap="none" sz="2000" i="0" kern="1200" lang="zh-CN" spc="0" strike="noStrike" u="none">
              <a:solidFill>
                <a:srgbClr val="00B050"/>
              </a:solidFill>
              <a:latin typeface="Calibri" pitchFamily="0" charset="0"/>
              <a:ea typeface="宋体" pitchFamily="0" charset="0"/>
              <a:cs typeface="Calibri" pitchFamily="0" charset="0"/>
            </a:endParaRPr>
          </a:p>
        </p:txBody>
      </p:sp>
      <p:sp>
        <p:nvSpPr>
          <p:cNvPr id="1048721" name="矩形"/>
          <p:cNvSpPr/>
          <p:nvPr/>
        </p:nvSpPr>
        <p:spPr>
          <a:xfrm rot="0">
            <a:off x="1163522" y="1097683"/>
            <a:ext cx="8842249" cy="624840"/>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Step 1: Select Data Choose the data range you want to graph, including headers. Go to the "Insert" tab in the ribbon.</a:t>
            </a:r>
            <a:endParaRPr altLang="en-US" baseline="0" b="1" cap="none" sz="1800" i="0" kern="1200" lang="zh-CN" spc="0" strike="noStrike" u="none">
              <a:solidFill>
                <a:schemeClr val="tx1"/>
              </a:solidFill>
              <a:latin typeface="Calibri" pitchFamily="0" charset="0"/>
              <a:ea typeface="宋体" pitchFamily="0" charset="0"/>
              <a:cs typeface="Calibri" pitchFamily="0" charset="0"/>
            </a:endParaRPr>
          </a:p>
        </p:txBody>
      </p:sp>
      <p:sp>
        <p:nvSpPr>
          <p:cNvPr id="1048722" name="矩形"/>
          <p:cNvSpPr/>
          <p:nvPr/>
        </p:nvSpPr>
        <p:spPr>
          <a:xfrm rot="0">
            <a:off x="1163522" y="1869859"/>
            <a:ext cx="8842249" cy="624840"/>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Step 2: Choose Graph Type- Click on the graph type you want to create (e.g., Column, Line, Pie, Bar).- Select a subtype (e.g., 2D or 3D).</a:t>
            </a:r>
            <a:endParaRPr altLang="en-US" baseline="0" b="1" cap="none" sz="1800" i="0" kern="1200" lang="zh-CN" spc="0" strike="noStrike" u="none">
              <a:solidFill>
                <a:schemeClr val="tx1"/>
              </a:solidFill>
              <a:latin typeface="Calibri" pitchFamily="0" charset="0"/>
              <a:ea typeface="宋体" pitchFamily="0" charset="0"/>
              <a:cs typeface="Calibri" pitchFamily="0" charset="0"/>
            </a:endParaRPr>
          </a:p>
        </p:txBody>
      </p:sp>
      <p:sp>
        <p:nvSpPr>
          <p:cNvPr id="1048723" name="矩形"/>
          <p:cNvSpPr/>
          <p:nvPr/>
        </p:nvSpPr>
        <p:spPr>
          <a:xfrm rot="0">
            <a:off x="1163522" y="2642035"/>
            <a:ext cx="8842249" cy="624840"/>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Step 3: Customize Graph- Right-click on the graph to access formatting options.- Adjust elements like titles, labels, colors, and fonts.</a:t>
            </a:r>
            <a:endParaRPr altLang="en-US" baseline="0" b="1" cap="none" sz="1800" i="0" kern="1200" lang="zh-CN" spc="0" strike="noStrike" u="none">
              <a:solidFill>
                <a:schemeClr val="tx1"/>
              </a:solidFill>
              <a:latin typeface="Calibri" pitchFamily="0" charset="0"/>
              <a:ea typeface="宋体" pitchFamily="0" charset="0"/>
              <a:cs typeface="Calibri" pitchFamily="0" charset="0"/>
            </a:endParaRPr>
          </a:p>
        </p:txBody>
      </p:sp>
      <p:sp>
        <p:nvSpPr>
          <p:cNvPr id="1048724" name="矩形"/>
          <p:cNvSpPr/>
          <p:nvPr/>
        </p:nvSpPr>
        <p:spPr>
          <a:xfrm rot="0">
            <a:off x="1163522" y="3477990"/>
            <a:ext cx="8842249" cy="624841"/>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Step 4: Add Data Labels- Right-click on the graph and select "Add Data Labels".- Choose where to display labels (e.g., above, below, or inside data points).</a:t>
            </a:r>
            <a:endParaRPr altLang="en-US" baseline="0" b="1" cap="none" sz="1800" i="0" kern="1200" lang="zh-CN" spc="0" strike="noStrike" u="none">
              <a:solidFill>
                <a:schemeClr val="tx1"/>
              </a:solidFill>
              <a:latin typeface="Calibri" pitchFamily="0" charset="0"/>
              <a:ea typeface="宋体" pitchFamily="0" charset="0"/>
              <a:cs typeface="Calibri" pitchFamily="0" charset="0"/>
            </a:endParaRPr>
          </a:p>
        </p:txBody>
      </p:sp>
      <p:sp>
        <p:nvSpPr>
          <p:cNvPr id="1048725" name="矩形"/>
          <p:cNvSpPr/>
          <p:nvPr/>
        </p:nvSpPr>
        <p:spPr>
          <a:xfrm rot="0">
            <a:off x="1163522" y="4250166"/>
            <a:ext cx="8842249" cy="369332"/>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Step 5: Finalize- Review and adjust your graph as needed.- Save your workbook.</a:t>
            </a:r>
            <a:endParaRPr altLang="en-US" baseline="0" b="1"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8" name=""/>
        <p:cNvGrpSpPr/>
        <p:nvPr/>
      </p:nvGrpSpPr>
      <p:grpSpPr>
        <a:xfrm>
          <a:off x="0" y="0"/>
          <a:ext cx="0" cy="0"/>
          <a:chOff x="0" y="0"/>
          <a:chExt cx="0" cy="0"/>
        </a:xfrm>
      </p:grpSpPr>
      <p:sp>
        <p:nvSpPr>
          <p:cNvPr id="1048729" name="文本框"/>
          <p:cNvSpPr>
            <a:spLocks noGrp="1"/>
          </p:cNvSpPr>
          <p:nvPr>
            <p:ph type="title"/>
          </p:nvPr>
        </p:nvSpPr>
        <p:spPr>
          <a:xfrm rot="0">
            <a:off x="755332" y="385444"/>
            <a:ext cx="10681335" cy="8153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rgbClr val="00B050"/>
                </a:solidFill>
                <a:latin typeface="Trebuchet MS" pitchFamily="0" charset="0"/>
                <a:ea typeface="宋体" pitchFamily="0" charset="0"/>
                <a:cs typeface="Trebuchet MS" pitchFamily="0" charset="0"/>
              </a:rPr>
              <a:t>Dataset Description</a:t>
            </a:r>
            <a:endParaRPr altLang="en-US" baseline="0" b="1" cap="none" sz="4800" i="0" kern="0" lang="zh-CN" spc="0" strike="noStrike" u="none">
              <a:solidFill>
                <a:srgbClr val="00B050"/>
              </a:solidFill>
              <a:latin typeface="Trebuchet MS" pitchFamily="0" charset="0"/>
              <a:ea typeface="宋体" pitchFamily="0" charset="0"/>
              <a:cs typeface="Trebuchet MS" pitchFamily="0" charset="0"/>
            </a:endParaRPr>
          </a:p>
        </p:txBody>
      </p:sp>
      <p:sp>
        <p:nvSpPr>
          <p:cNvPr id="1048730" name="矩形"/>
          <p:cNvSpPr/>
          <p:nvPr/>
        </p:nvSpPr>
        <p:spPr>
          <a:xfrm rot="0">
            <a:off x="910190" y="1399032"/>
            <a:ext cx="8365535" cy="2580641"/>
          </a:xfrm>
          <a:prstGeom prst="rect"/>
          <a:noFill/>
          <a:ln w="12700" cap="flat" cmpd="sng">
            <a:noFill/>
            <a:prstDash val="solid"/>
            <a:miter/>
          </a:ln>
        </p:spPr>
        <p:txBody>
          <a:bodyPr anchor="t" anchorCtr="0" bIns="45720" lIns="91440" rIns="91440" tIns="45720" vert="horz" wrap="square">
            <a:prstTxWarp prst="textNoShape"/>
            <a:spAutoFit/>
          </a:bodyPr>
          <a:p>
            <a:pPr algn="l" indent="-342900" marL="342900">
              <a:lnSpc>
                <a:spcPct val="100000"/>
              </a:lnSpc>
              <a:spcBef>
                <a:spcPts val="0"/>
              </a:spcBef>
              <a:spcAft>
                <a:spcPts val="0"/>
              </a:spcAft>
              <a:buClrTx/>
              <a:buAutoNum type="arabicPeriod"/>
            </a:pPr>
            <a:r>
              <a:rPr altLang="zh-CN" baseline="0" b="1" cap="none" sz="2400" i="0" kern="1200" lang="en-US" spc="0" strike="noStrike" u="none">
                <a:solidFill>
                  <a:schemeClr val="tx1"/>
                </a:solidFill>
                <a:latin typeface="Calibri" pitchFamily="0" charset="0"/>
                <a:ea typeface="宋体" pitchFamily="0" charset="0"/>
                <a:cs typeface="Calibri" pitchFamily="0" charset="0"/>
              </a:rPr>
              <a:t>Employee ID (unique identifier)</a:t>
            </a:r>
            <a:endParaRPr altLang="zh-CN" baseline="0" b="1" cap="none" sz="2400" i="0" kern="1200" lang="en-US" spc="0" strike="noStrike" u="none">
              <a:solidFill>
                <a:schemeClr val="tx1"/>
              </a:solidFill>
              <a:latin typeface="Calibri" pitchFamily="0" charset="0"/>
              <a:ea typeface="宋体" pitchFamily="0" charset="0"/>
              <a:cs typeface="Calibri" pitchFamily="0" charset="0"/>
            </a:endParaRPr>
          </a:p>
          <a:p>
            <a:pPr algn="l" indent="-342900" marL="342900">
              <a:lnSpc>
                <a:spcPct val="100000"/>
              </a:lnSpc>
              <a:spcBef>
                <a:spcPts val="0"/>
              </a:spcBef>
              <a:spcAft>
                <a:spcPts val="0"/>
              </a:spcAft>
              <a:buClrTx/>
              <a:buAutoNum type="arabicPeriod" startAt="2"/>
            </a:pPr>
            <a:r>
              <a:rPr altLang="zh-CN" baseline="0" b="1" cap="none" sz="2400" i="0" kern="1200" lang="en-US" spc="0" strike="noStrike" u="none">
                <a:solidFill>
                  <a:schemeClr val="tx1"/>
                </a:solidFill>
                <a:latin typeface="Calibri" pitchFamily="0" charset="0"/>
                <a:ea typeface="宋体" pitchFamily="0" charset="0"/>
                <a:cs typeface="Calibri" pitchFamily="0" charset="0"/>
              </a:rPr>
              <a:t>Name( First name ,last name)</a:t>
            </a:r>
            <a:endParaRPr altLang="zh-CN" baseline="0" b="1" cap="none" sz="2400" i="0" kern="1200" lang="en-US" spc="0" strike="noStrike" u="none">
              <a:solidFill>
                <a:schemeClr val="tx1"/>
              </a:solidFill>
              <a:latin typeface="Calibri" pitchFamily="0" charset="0"/>
              <a:ea typeface="宋体" pitchFamily="0" charset="0"/>
              <a:cs typeface="Calibri" pitchFamily="0" charset="0"/>
            </a:endParaRPr>
          </a:p>
          <a:p>
            <a:pPr algn="l" indent="-342900" marL="342900">
              <a:lnSpc>
                <a:spcPct val="100000"/>
              </a:lnSpc>
              <a:spcBef>
                <a:spcPts val="0"/>
              </a:spcBef>
              <a:spcAft>
                <a:spcPts val="0"/>
              </a:spcAft>
              <a:buClrTx/>
              <a:buAutoNum type="arabicPeriod" startAt="2"/>
            </a:pPr>
            <a:r>
              <a:rPr altLang="zh-CN" baseline="0" b="1" cap="none" sz="2400" i="0" kern="1200" lang="en-US" spc="0" strike="noStrike" u="none">
                <a:solidFill>
                  <a:schemeClr val="tx1"/>
                </a:solidFill>
                <a:latin typeface="Calibri" pitchFamily="0" charset="0"/>
                <a:ea typeface="宋体" pitchFamily="0" charset="0"/>
                <a:cs typeface="Calibri" pitchFamily="0" charset="0"/>
              </a:rPr>
              <a:t>Department</a:t>
            </a:r>
            <a:endParaRPr altLang="zh-CN" baseline="0" b="1" cap="none" sz="2400" i="0" kern="1200" lang="en-US" spc="0" strike="noStrike" u="none">
              <a:solidFill>
                <a:schemeClr val="tx1"/>
              </a:solidFill>
              <a:latin typeface="Calibri" pitchFamily="0" charset="0"/>
              <a:ea typeface="宋体" pitchFamily="0" charset="0"/>
              <a:cs typeface="Calibri" pitchFamily="0" charset="0"/>
            </a:endParaRPr>
          </a:p>
          <a:p>
            <a:pPr algn="l" indent="-342900" marL="342900">
              <a:lnSpc>
                <a:spcPct val="100000"/>
              </a:lnSpc>
              <a:spcBef>
                <a:spcPts val="0"/>
              </a:spcBef>
              <a:spcAft>
                <a:spcPts val="0"/>
              </a:spcAft>
              <a:buClrTx/>
              <a:buAutoNum type="arabicPeriod" startAt="2"/>
            </a:pPr>
            <a:r>
              <a:rPr altLang="zh-CN" baseline="0" b="1" cap="none" sz="2400" i="0" kern="1200" lang="en-US" spc="0" strike="noStrike" u="none">
                <a:solidFill>
                  <a:schemeClr val="tx1"/>
                </a:solidFill>
                <a:latin typeface="Calibri" pitchFamily="0" charset="0"/>
                <a:ea typeface="宋体" pitchFamily="0" charset="0"/>
                <a:cs typeface="Calibri" pitchFamily="0" charset="0"/>
              </a:rPr>
              <a:t>Job Title</a:t>
            </a:r>
            <a:endParaRPr altLang="zh-CN" baseline="0" b="1"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alibri" pitchFamily="0" charset="0"/>
                <a:ea typeface="宋体" pitchFamily="0" charset="0"/>
                <a:cs typeface="Calibri" pitchFamily="0" charset="0"/>
              </a:rPr>
              <a:t>5.  Hire Date</a:t>
            </a:r>
            <a:endParaRPr altLang="zh-CN" baseline="0" b="1"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alibri" pitchFamily="0" charset="0"/>
                <a:ea typeface="宋体" pitchFamily="0" charset="0"/>
                <a:cs typeface="Calibri" pitchFamily="0" charset="0"/>
              </a:rPr>
              <a:t>6.  Performance Ratings (e.g., 1-5 scale, low to very high)</a:t>
            </a:r>
            <a:endParaRPr altLang="zh-CN" baseline="0" b="1"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alibri" pitchFamily="0" charset="0"/>
                <a:ea typeface="宋体" pitchFamily="0" charset="0"/>
                <a:cs typeface="Calibri" pitchFamily="0" charset="0"/>
              </a:rPr>
              <a:t>7.  Gender</a:t>
            </a:r>
            <a:endParaRPr altLang="en-US" baseline="0" b="1" cap="none" sz="24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81" name=""/>
        <p:cNvGrpSpPr/>
        <p:nvPr/>
      </p:nvGrpSpPr>
      <p:grpSpPr>
        <a:xfrm>
          <a:off x="0" y="0"/>
          <a:ext cx="0" cy="0"/>
          <a:chOff x="0" y="0"/>
          <a:chExt cx="0" cy="0"/>
        </a:xfrm>
      </p:grpSpPr>
      <p:sp>
        <p:nvSpPr>
          <p:cNvPr id="1048734" name="矩形"/>
          <p:cNvSpPr/>
          <p:nvPr/>
        </p:nvSpPr>
        <p:spPr>
          <a:xfrm rot="0">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35"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36"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37"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6" name="图片"/>
          <p:cNvPicPr>
            <a:picLocks/>
          </p:cNvPicPr>
          <p:nvPr/>
        </p:nvPicPr>
        <p:blipFill>
          <a:blip xmlns:r="http://schemas.openxmlformats.org/officeDocument/2006/relationships" r:embed="rId1" cstate="print"/>
          <a:stretch>
            <a:fillRect/>
          </a:stretch>
        </p:blipFill>
        <p:spPr>
          <a:xfrm rot="0">
            <a:off x="66675" y="3381373"/>
            <a:ext cx="2466975" cy="3419474"/>
          </a:xfrm>
          <a:prstGeom prst="rect"/>
          <a:noFill/>
          <a:ln w="12700" cap="flat" cmpd="sng">
            <a:noFill/>
            <a:prstDash val="solid"/>
            <a:miter/>
          </a:ln>
        </p:spPr>
      </p:pic>
      <p:sp>
        <p:nvSpPr>
          <p:cNvPr id="1048738" name="文本框"/>
          <p:cNvSpPr>
            <a:spLocks noGrp="1"/>
          </p:cNvSpPr>
          <p:nvPr>
            <p:ph type="title"/>
          </p:nvPr>
        </p:nvSpPr>
        <p:spPr>
          <a:xfrm rot="0">
            <a:off x="580330" y="293051"/>
            <a:ext cx="8480425" cy="670695"/>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THE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WOW</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IN</a:t>
            </a:r>
            <a:r>
              <a:rPr altLang="zh-CN" baseline="0" b="1" cap="none" sz="425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OUR</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SOLUTION</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sp>
        <p:nvSpPr>
          <p:cNvPr id="1048739" name="矩形"/>
          <p:cNvSpPr/>
          <p:nvPr/>
        </p:nvSpPr>
        <p:spPr>
          <a:xfrm rot="0">
            <a:off x="11277218" y="6473336"/>
            <a:ext cx="228600" cy="191770"/>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12</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40" name="矩形"/>
          <p:cNvSpPr/>
          <p:nvPr/>
        </p:nvSpPr>
        <p:spPr>
          <a:xfrm rot="0">
            <a:off x="1495642" y="1433839"/>
            <a:ext cx="6101487" cy="52321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rgbClr val="FF0000"/>
                </a:solidFill>
                <a:latin typeface="Calibri" pitchFamily="0" charset="0"/>
                <a:ea typeface="宋体" pitchFamily="0" charset="0"/>
                <a:cs typeface="Calibri" pitchFamily="0" charset="0"/>
              </a:rPr>
              <a:t>Performance analysis formula</a:t>
            </a:r>
            <a:endParaRPr altLang="en-US" baseline="0" b="1" cap="none" sz="2800" i="0" kern="1200" lang="zh-CN" spc="0" strike="noStrike" u="none">
              <a:solidFill>
                <a:srgbClr val="FF0000"/>
              </a:solidFill>
              <a:latin typeface="Calibri" pitchFamily="0" charset="0"/>
              <a:ea typeface="宋体" pitchFamily="0" charset="0"/>
              <a:cs typeface="Calibri" pitchFamily="0" charset="0"/>
            </a:endParaRPr>
          </a:p>
        </p:txBody>
      </p:sp>
      <p:sp>
        <p:nvSpPr>
          <p:cNvPr id="1048741" name="矩形"/>
          <p:cNvSpPr/>
          <p:nvPr/>
        </p:nvSpPr>
        <p:spPr>
          <a:xfrm rot="0">
            <a:off x="3045256" y="2280910"/>
            <a:ext cx="6101487" cy="1384994"/>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chemeClr val="tx1"/>
                </a:solidFill>
                <a:latin typeface="Calibri" pitchFamily="0" charset="0"/>
                <a:ea typeface="宋体" pitchFamily="0" charset="0"/>
                <a:cs typeface="Calibri" pitchFamily="0" charset="0"/>
              </a:rPr>
              <a:t>=IFS(G5&gt;=5,"VERY HIGH",G5&gt;=4,"HEIGH",G5&gt;=3,"MED",TRUE,"LOW")</a:t>
            </a:r>
            <a:endParaRPr altLang="en-US" baseline="0" b="1" cap="none" sz="2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84" name=""/>
        <p:cNvGrpSpPr/>
        <p:nvPr/>
      </p:nvGrpSpPr>
      <p:grpSpPr>
        <a:xfrm>
          <a:off x="0" y="0"/>
          <a:ext cx="0" cy="0"/>
          <a:chOff x="0" y="0"/>
          <a:chExt cx="0" cy="0"/>
        </a:xfrm>
      </p:grpSpPr>
      <p:sp>
        <p:nvSpPr>
          <p:cNvPr id="1048745"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746" name="矩形"/>
          <p:cNvSpPr/>
          <p:nvPr/>
        </p:nvSpPr>
        <p:spPr>
          <a:xfrm rot="0">
            <a:off x="11277218" y="6473336"/>
            <a:ext cx="228600" cy="191770"/>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13</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47" name="矩形"/>
          <p:cNvSpPr/>
          <p:nvPr/>
        </p:nvSpPr>
        <p:spPr>
          <a:xfrm rot="0">
            <a:off x="739774" y="291147"/>
            <a:ext cx="3303904" cy="75819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M</a:t>
            </a:r>
            <a:r>
              <a:rPr altLang="zh-CN" baseline="0" b="1" cap="none" sz="4800" i="0" kern="1200" lang="en-US" spc="0" strike="noStrike" u="none">
                <a:solidFill>
                  <a:schemeClr val="tx1"/>
                </a:solidFill>
                <a:latin typeface="Trebuchet MS" pitchFamily="0" charset="0"/>
                <a:ea typeface="宋体" pitchFamily="0" charset="0"/>
                <a:cs typeface="Trebuchet MS" pitchFamily="0" charset="0"/>
              </a:rPr>
              <a:t>O</a:t>
            </a: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D</a:t>
            </a:r>
            <a:r>
              <a:rPr altLang="zh-CN" baseline="0" b="1" cap="none" sz="4800" i="0" kern="120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LL</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I</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N</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G</a:t>
            </a:r>
            <a:endParaRPr altLang="en-US" baseline="0" b="0" cap="none" sz="48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48" name="曲线"/>
          <p:cNvSpPr/>
          <p:nvPr/>
        </p:nvSpPr>
        <p:spPr>
          <a:xfrm rot="0">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49" name="矩形"/>
          <p:cNvSpPr/>
          <p:nvPr/>
        </p:nvSpPr>
        <p:spPr>
          <a:xfrm rot="0">
            <a:off x="1445330" y="1136544"/>
            <a:ext cx="6096914" cy="461665"/>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400" i="0" kern="1200" lang="en-US" spc="0" strike="noStrike" u="none">
                <a:solidFill>
                  <a:srgbClr val="00B050"/>
                </a:solidFill>
                <a:latin typeface="Calibri" pitchFamily="0" charset="0"/>
                <a:ea typeface="宋体" pitchFamily="0" charset="0"/>
                <a:cs typeface="Calibri" pitchFamily="0" charset="0"/>
              </a:rPr>
              <a:t>Data collection *</a:t>
            </a:r>
            <a:endParaRPr altLang="en-US" baseline="0" b="1" cap="none" sz="2400" i="0" kern="1200" lang="zh-CN" spc="0" strike="noStrike" u="none">
              <a:solidFill>
                <a:srgbClr val="00B050"/>
              </a:solidFill>
              <a:latin typeface="Calibri" pitchFamily="0" charset="0"/>
              <a:ea typeface="宋体" pitchFamily="0" charset="0"/>
              <a:cs typeface="Calibri" pitchFamily="0" charset="0"/>
            </a:endParaRPr>
          </a:p>
        </p:txBody>
      </p:sp>
      <p:sp>
        <p:nvSpPr>
          <p:cNvPr id="1048750" name="矩形"/>
          <p:cNvSpPr/>
          <p:nvPr/>
        </p:nvSpPr>
        <p:spPr>
          <a:xfrm rot="0">
            <a:off x="2831973" y="1701195"/>
            <a:ext cx="6978776" cy="2246769"/>
          </a:xfrm>
          <a:prstGeom prst="rect"/>
          <a:gradFill rotWithShape="1">
            <a:gsLst>
              <a:gs pos="0">
                <a:srgbClr val="769535">
                  <a:alpha val="100000"/>
                </a:srgbClr>
              </a:gs>
              <a:gs pos="80000">
                <a:srgbClr val="9BC348">
                  <a:alpha val="100000"/>
                </a:srgbClr>
              </a:gs>
              <a:gs pos="100000">
                <a:srgbClr val="9DC745">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457200" marL="457200">
              <a:lnSpc>
                <a:spcPct val="100000"/>
              </a:lnSpc>
              <a:spcBef>
                <a:spcPts val="0"/>
              </a:spcBef>
              <a:spcAft>
                <a:spcPts val="0"/>
              </a:spcAft>
              <a:buFont typeface="Arial" pitchFamily="34" charset="0"/>
              <a:buChar char="•"/>
            </a:pPr>
            <a:r>
              <a:rPr altLang="zh-CN" baseline="0" b="1" cap="none" sz="2800" i="0" kern="1200" lang="en-US" spc="0" strike="noStrike" u="none">
                <a:solidFill>
                  <a:srgbClr val="0D0D0D"/>
                </a:solidFill>
                <a:latin typeface="Times New Roman" pitchFamily="18" charset="0"/>
                <a:ea typeface="宋体" pitchFamily="0" charset="0"/>
                <a:cs typeface="Times New Roman" pitchFamily="18" charset="0"/>
              </a:rPr>
              <a:t>S</a:t>
            </a:r>
            <a:r>
              <a:rPr altLang="zh-CN" baseline="0" b="1" cap="none" sz="2800" i="0" kern="1200" lang="en-US" spc="0" strike="noStrike" u="none">
                <a:solidFill>
                  <a:srgbClr val="0D0D0D"/>
                </a:solidFill>
                <a:latin typeface="Times New Roman" pitchFamily="18" charset="0"/>
                <a:ea typeface="宋体" pitchFamily="0" charset="0"/>
                <a:cs typeface="Times New Roman" pitchFamily="18" charset="0"/>
              </a:rPr>
              <a:t>tep 1: Define the Problem and Objectives- Identify the goals of the analysis (e.g., employee turnover, performance, engagement)- Determine the key questions to answer</a:t>
            </a:r>
            <a:endParaRPr altLang="en-US" baseline="0" b="1" cap="none" sz="2800" i="0" kern="1200" lang="zh-CN" spc="0" strike="noStrike" u="none">
              <a:solidFill>
                <a:srgbClr val="FFFFFF"/>
              </a:solidFill>
              <a:latin typeface="Times New Roman" pitchFamily="18" charset="0"/>
              <a:ea typeface="宋体" pitchFamily="0" charset="0"/>
              <a:cs typeface="Times New Roman" pitchFamily="18" charset="0"/>
            </a:endParaRPr>
          </a:p>
        </p:txBody>
      </p:sp>
      <p:sp>
        <p:nvSpPr>
          <p:cNvPr id="1048751" name="矩形"/>
          <p:cNvSpPr/>
          <p:nvPr/>
        </p:nvSpPr>
        <p:spPr>
          <a:xfrm rot="0">
            <a:off x="2831973" y="4039165"/>
            <a:ext cx="6976872" cy="2246768"/>
          </a:xfrm>
          <a:prstGeom prst="rect"/>
          <a:gradFill rotWithShape="1">
            <a:gsLst>
              <a:gs pos="0">
                <a:srgbClr val="2786A0">
                  <a:alpha val="100000"/>
                </a:srgbClr>
              </a:gs>
              <a:gs pos="80000">
                <a:srgbClr val="36B0D2">
                  <a:alpha val="100000"/>
                </a:srgbClr>
              </a:gs>
              <a:gs pos="100000">
                <a:srgbClr val="34B3D6">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457200" marL="457200">
              <a:lnSpc>
                <a:spcPct val="100000"/>
              </a:lnSpc>
              <a:spcBef>
                <a:spcPts val="0"/>
              </a:spcBef>
              <a:spcAft>
                <a:spcPts val="0"/>
              </a:spcAft>
              <a:buFont typeface="Arial" pitchFamily="34" charset="0"/>
              <a:buChar char="•"/>
            </a:pPr>
            <a:r>
              <a:rPr altLang="zh-CN" baseline="0" b="1" cap="none" sz="2800" i="0" kern="1200" lang="en-US" spc="0" strike="noStrike" u="none">
                <a:solidFill>
                  <a:schemeClr val="tx1"/>
                </a:solidFill>
                <a:latin typeface="Calibri" pitchFamily="0" charset="0"/>
                <a:ea typeface="宋体" pitchFamily="0" charset="0"/>
                <a:cs typeface="Calibri" pitchFamily="0" charset="0"/>
              </a:rPr>
              <a:t>Step 2: Choose a Dataset- Search for relevant employee datasets on </a:t>
            </a:r>
            <a:r>
              <a:rPr altLang="zh-CN" baseline="0" b="1" cap="none" sz="2800" i="0" kern="1200" lang="en-US" spc="0" strike="noStrike" u="none">
                <a:solidFill>
                  <a:schemeClr val="tx1"/>
                </a:solidFill>
                <a:latin typeface="Calibri" pitchFamily="0" charset="0"/>
                <a:ea typeface="宋体" pitchFamily="0" charset="0"/>
                <a:cs typeface="Calibri" pitchFamily="0" charset="0"/>
              </a:rPr>
              <a:t>Kaggle</a:t>
            </a:r>
            <a:r>
              <a:rPr altLang="zh-CN" baseline="0" b="1" cap="none" sz="2800" i="0" kern="1200" lang="en-US" spc="0" strike="noStrike" u="none">
                <a:solidFill>
                  <a:schemeClr val="tx1"/>
                </a:solidFill>
                <a:latin typeface="Calibri" pitchFamily="0" charset="0"/>
                <a:ea typeface="宋体" pitchFamily="0" charset="0"/>
                <a:cs typeface="Calibri" pitchFamily="0" charset="0"/>
              </a:rPr>
              <a:t> (e.g., HR Analytics, Employee Attrition)- Select a dataset that aligns with your objectives</a:t>
            </a:r>
            <a:endParaRPr altLang="en-US" baseline="0" b="1" cap="none" sz="2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88" name=""/>
        <p:cNvGrpSpPr/>
        <p:nvPr/>
      </p:nvGrpSpPr>
      <p:grpSpPr>
        <a:xfrm>
          <a:off x="0" y="0"/>
          <a:ext cx="0" cy="0"/>
          <a:chOff x="0" y="0"/>
          <a:chExt cx="0" cy="0"/>
        </a:xfrm>
      </p:grpSpPr>
      <p:sp>
        <p:nvSpPr>
          <p:cNvPr id="1048770" name="文本框"/>
          <p:cNvSpPr>
            <a:spLocks noGrp="1"/>
          </p:cNvSpPr>
          <p:nvPr>
            <p:ph type="body" idx="1"/>
          </p:nvPr>
        </p:nvSpPr>
        <p:spPr>
          <a:xfrm rot="0">
            <a:off x="1373124" y="186897"/>
            <a:ext cx="9445751" cy="1783080"/>
          </a:xfrm>
          <a:prstGeom prst="rect"/>
          <a:gradFill rotWithShape="1">
            <a:gsLst>
              <a:gs pos="0">
                <a:srgbClr val="CB6C1D">
                  <a:alpha val="100000"/>
                </a:srgbClr>
              </a:gs>
              <a:gs pos="80000">
                <a:srgbClr val="FF8927">
                  <a:alpha val="100000"/>
                </a:srgbClr>
              </a:gs>
              <a:gs pos="100000">
                <a:srgbClr val="FF8A29">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0" lang="en-US" spc="0" strike="noStrike" u="none">
                <a:solidFill>
                  <a:schemeClr val="tx1"/>
                </a:solidFill>
                <a:latin typeface="Calibri" pitchFamily="0" charset="0"/>
                <a:ea typeface="宋体" pitchFamily="0" charset="0"/>
                <a:cs typeface="Calibri" pitchFamily="0" charset="0"/>
              </a:rPr>
              <a:t>Step 3: Import and Explore the Data- Import the dataset into a </a:t>
            </a:r>
            <a:r>
              <a:rPr altLang="zh-CN" baseline="0" b="1" cap="none" sz="2800" i="0" kern="0" lang="en-US" spc="0" strike="noStrike" u="none">
                <a:solidFill>
                  <a:schemeClr val="tx1"/>
                </a:solidFill>
                <a:latin typeface="Calibri" pitchFamily="0" charset="0"/>
                <a:ea typeface="宋体" pitchFamily="0" charset="0"/>
                <a:cs typeface="Calibri" pitchFamily="0" charset="0"/>
              </a:rPr>
              <a:t>Kaggle</a:t>
            </a:r>
            <a:r>
              <a:rPr altLang="zh-CN" baseline="0" b="1" cap="none" sz="2800" i="0" kern="0" lang="en-US" spc="0" strike="noStrike" u="none">
                <a:solidFill>
                  <a:schemeClr val="tx1"/>
                </a:solidFill>
                <a:latin typeface="Calibri" pitchFamily="0" charset="0"/>
                <a:ea typeface="宋体" pitchFamily="0" charset="0"/>
                <a:cs typeface="Calibri" pitchFamily="0" charset="0"/>
              </a:rPr>
              <a:t> notebook or Excel- Explore the data using summary statistics, visualizations, and data profiling</a:t>
            </a:r>
            <a:endParaRPr altLang="en-US" baseline="0" b="1" cap="none" sz="2800" i="0" kern="0" lang="zh-CN" spc="0" strike="noStrike" u="none">
              <a:solidFill>
                <a:schemeClr val="tx1"/>
              </a:solidFill>
              <a:latin typeface="Calibri" pitchFamily="0" charset="0"/>
              <a:ea typeface="宋体" pitchFamily="0" charset="0"/>
              <a:cs typeface="Calibri" pitchFamily="0" charset="0"/>
            </a:endParaRPr>
          </a:p>
        </p:txBody>
      </p:sp>
      <p:sp>
        <p:nvSpPr>
          <p:cNvPr id="1048771" name="矩形"/>
          <p:cNvSpPr/>
          <p:nvPr/>
        </p:nvSpPr>
        <p:spPr>
          <a:xfrm rot="0">
            <a:off x="554715" y="2302174"/>
            <a:ext cx="5694417" cy="461664"/>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400" i="0" kern="1200" lang="en-US" spc="0" strike="noStrike" u="none">
                <a:solidFill>
                  <a:srgbClr val="00B050"/>
                </a:solidFill>
                <a:latin typeface="Calibri" pitchFamily="0" charset="0"/>
                <a:ea typeface="宋体" pitchFamily="0" charset="0"/>
                <a:cs typeface="Calibri" pitchFamily="0" charset="0"/>
              </a:rPr>
              <a:t>Feature collection</a:t>
            </a:r>
            <a:endParaRPr altLang="en-US" baseline="0" b="1" cap="none" sz="2400" i="0" kern="1200" lang="zh-CN" spc="0" strike="noStrike" u="none">
              <a:solidFill>
                <a:srgbClr val="00B050"/>
              </a:solidFill>
              <a:latin typeface="Calibri" pitchFamily="0" charset="0"/>
              <a:ea typeface="宋体" pitchFamily="0" charset="0"/>
              <a:cs typeface="Calibri" pitchFamily="0" charset="0"/>
            </a:endParaRPr>
          </a:p>
        </p:txBody>
      </p:sp>
      <p:sp>
        <p:nvSpPr>
          <p:cNvPr id="1048772" name="矩形"/>
          <p:cNvSpPr/>
          <p:nvPr/>
        </p:nvSpPr>
        <p:spPr>
          <a:xfrm rot="0">
            <a:off x="1373124" y="3096036"/>
            <a:ext cx="9445751" cy="2697480"/>
          </a:xfrm>
          <a:prstGeom prst="rect"/>
          <a:gradFill rotWithShape="1">
            <a:gsLst>
              <a:gs pos="0">
                <a:srgbClr val="FFA29F">
                  <a:alpha val="100000"/>
                </a:srgbClr>
              </a:gs>
              <a:gs pos="35000">
                <a:srgbClr val="FFBBBB">
                  <a:alpha val="100000"/>
                </a:srgbClr>
              </a:gs>
              <a:gs pos="100000">
                <a:srgbClr val="FFE5E5">
                  <a:alpha val="100000"/>
                </a:srgbClr>
              </a:gs>
            </a:gsLst>
            <a:lin ang="16200000" scaled="1"/>
          </a:gradFill>
          <a:ln w="9525" cap="flat" cmpd="sng">
            <a:solidFill>
              <a:srgbClr val="BF4B48"/>
            </a:solidFill>
            <a:prstDash val="solid"/>
            <a:round/>
          </a:ln>
          <a:effectLst>
            <a:outerShdw algn="b" blurRad="40000" dir="5400000" dist="20000" rotWithShape="0" sx="100000" sy="100000">
              <a:srgbClr val="000000">
                <a:alpha val="37647"/>
              </a:srgbClr>
            </a:outerShdw>
          </a:effectLst>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chemeClr val="tx1"/>
                </a:solidFill>
                <a:latin typeface="Calibri" pitchFamily="0" charset="0"/>
                <a:ea typeface="宋体" pitchFamily="0" charset="0"/>
                <a:cs typeface="Calibri" pitchFamily="0" charset="0"/>
              </a:rPr>
              <a:t>- HR systems (e.g., Workday, </a:t>
            </a:r>
            <a:r>
              <a:rPr altLang="zh-CN" baseline="0" b="1" cap="none" sz="2800" i="0" kern="1200" lang="en-US" spc="0" strike="noStrike" u="none">
                <a:solidFill>
                  <a:schemeClr val="tx1"/>
                </a:solidFill>
                <a:latin typeface="Calibri" pitchFamily="0" charset="0"/>
                <a:ea typeface="宋体" pitchFamily="0" charset="0"/>
                <a:cs typeface="Calibri" pitchFamily="0" charset="0"/>
              </a:rPr>
              <a:t>BambooHR</a:t>
            </a:r>
            <a:r>
              <a:rPr altLang="zh-CN" baseline="0" b="1" cap="none" sz="2800" i="0" kern="1200" lang="en-US" spc="0" strike="noStrike" u="none">
                <a:solidFill>
                  <a:schemeClr val="tx1"/>
                </a:solidFill>
                <a:latin typeface="Calibri" pitchFamily="0" charset="0"/>
                <a:ea typeface="宋体" pitchFamily="0" charset="0"/>
                <a:cs typeface="Calibri" pitchFamily="0" charset="0"/>
              </a:rPr>
              <a:t>)- Performance management tools (e.g., Lattice, 15Five)- Employee engagement surveys (e.g., Culture Amp, </a:t>
            </a:r>
            <a:r>
              <a:rPr altLang="zh-CN" baseline="0" b="1" cap="none" sz="2800" i="0" kern="1200" lang="en-US" spc="0" strike="noStrike" u="none">
                <a:solidFill>
                  <a:schemeClr val="tx1"/>
                </a:solidFill>
                <a:latin typeface="Calibri" pitchFamily="0" charset="0"/>
                <a:ea typeface="宋体" pitchFamily="0" charset="0"/>
                <a:cs typeface="Calibri" pitchFamily="0" charset="0"/>
              </a:rPr>
              <a:t>SurveyMonkey</a:t>
            </a:r>
            <a:r>
              <a:rPr altLang="zh-CN" baseline="0" b="1" cap="none" sz="2800" i="0" kern="1200" lang="en-US" spc="0" strike="noStrike" u="none">
                <a:solidFill>
                  <a:schemeClr val="tx1"/>
                </a:solidFill>
                <a:latin typeface="Calibri" pitchFamily="0" charset="0"/>
                <a:ea typeface="宋体" pitchFamily="0" charset="0"/>
                <a:cs typeface="Calibri" pitchFamily="0" charset="0"/>
              </a:rPr>
              <a:t>)- Time-off and attendance systems (e.g., ADP, Namely)- Training and development platforms (e.g., </a:t>
            </a:r>
            <a:r>
              <a:rPr altLang="zh-CN" baseline="0" b="1" cap="none" sz="2800" i="0" kern="1200" lang="en-US" spc="0" strike="noStrike" u="none">
                <a:solidFill>
                  <a:schemeClr val="tx1"/>
                </a:solidFill>
                <a:latin typeface="Calibri" pitchFamily="0" charset="0"/>
                <a:ea typeface="宋体" pitchFamily="0" charset="0"/>
                <a:cs typeface="Calibri" pitchFamily="0" charset="0"/>
              </a:rPr>
              <a:t>Udemy</a:t>
            </a:r>
            <a:r>
              <a:rPr altLang="zh-CN" baseline="0" b="1" cap="none" sz="2800" i="0" kern="1200" lang="en-US" spc="0" strike="noStrike" u="none">
                <a:solidFill>
                  <a:schemeClr val="tx1"/>
                </a:solidFill>
                <a:latin typeface="Calibri" pitchFamily="0" charset="0"/>
                <a:ea typeface="宋体" pitchFamily="0" charset="0"/>
                <a:cs typeface="Calibri" pitchFamily="0" charset="0"/>
              </a:rPr>
              <a:t>, LinkedIn Learning)</a:t>
            </a:r>
            <a:endParaRPr altLang="en-US" baseline="0" b="1" cap="none" sz="2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91" name=""/>
        <p:cNvGrpSpPr/>
        <p:nvPr/>
      </p:nvGrpSpPr>
      <p:grpSpPr>
        <a:xfrm>
          <a:off x="0" y="0"/>
          <a:ext cx="0" cy="0"/>
          <a:chOff x="0" y="0"/>
          <a:chExt cx="0" cy="0"/>
        </a:xfrm>
      </p:grpSpPr>
      <p:sp>
        <p:nvSpPr>
          <p:cNvPr id="1048776" name="文本框"/>
          <p:cNvSpPr>
            <a:spLocks noGrp="1"/>
          </p:cNvSpPr>
          <p:nvPr>
            <p:ph type="body" idx="1"/>
          </p:nvPr>
        </p:nvSpPr>
        <p:spPr>
          <a:xfrm rot="0">
            <a:off x="335170" y="260077"/>
            <a:ext cx="10972800" cy="91440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400" i="0" kern="0" lang="en-US" spc="0" strike="noStrike" u="none">
                <a:solidFill>
                  <a:srgbClr val="00B050"/>
                </a:solidFill>
                <a:latin typeface="Calibri" pitchFamily="0" charset="0"/>
                <a:ea typeface="宋体" pitchFamily="0" charset="0"/>
                <a:cs typeface="Calibri" pitchFamily="0" charset="0"/>
              </a:rPr>
              <a:t>Data cleaning</a:t>
            </a:r>
            <a:endParaRPr altLang="en-US" baseline="0" b="1" cap="none" sz="2400" i="0" kern="0" lang="zh-CN" spc="0" strike="noStrike" u="none">
              <a:solidFill>
                <a:srgbClr val="00B050"/>
              </a:solidFill>
              <a:latin typeface="Calibri" pitchFamily="0" charset="0"/>
              <a:ea typeface="宋体" pitchFamily="0" charset="0"/>
              <a:cs typeface="Calibri" pitchFamily="0" charset="0"/>
            </a:endParaRPr>
          </a:p>
        </p:txBody>
      </p:sp>
      <p:sp>
        <p:nvSpPr>
          <p:cNvPr id="1048777" name="矩形"/>
          <p:cNvSpPr/>
          <p:nvPr/>
        </p:nvSpPr>
        <p:spPr>
          <a:xfrm rot="0">
            <a:off x="2245750" y="1059416"/>
            <a:ext cx="6101487" cy="523220"/>
          </a:xfrm>
          <a:prstGeom prst="rect"/>
          <a:noFill/>
          <a:ln w="12700" cap="flat" cmpd="sng">
            <a:noFill/>
            <a:prstDash val="solid"/>
            <a:miter/>
          </a:ln>
        </p:spPr>
        <p:txBody>
          <a:bodyPr anchor="t" anchorCtr="0" bIns="45720" lIns="91440" rIns="91440" tIns="45720" vert="horz" wrap="square">
            <a:prstTxWarp prst="textNoShape"/>
            <a:spAutoFit/>
          </a:bodyPr>
          <a:p>
            <a:pPr algn="l" indent="-457200" marL="457200">
              <a:lnSpc>
                <a:spcPct val="100000"/>
              </a:lnSpc>
              <a:spcBef>
                <a:spcPts val="0"/>
              </a:spcBef>
              <a:spcAft>
                <a:spcPts val="0"/>
              </a:spcAft>
              <a:buFont typeface="Arial" pitchFamily="34" charset="0"/>
              <a:buChar char="•"/>
            </a:pPr>
            <a:r>
              <a:rPr altLang="zh-CN" baseline="0" b="1" cap="none" sz="2800" i="0" kern="1200" lang="en-US" spc="0" strike="noStrike" u="none">
                <a:solidFill>
                  <a:schemeClr val="tx1"/>
                </a:solidFill>
                <a:latin typeface="Calibri" pitchFamily="0" charset="0"/>
                <a:ea typeface="宋体" pitchFamily="0" charset="0"/>
                <a:cs typeface="Calibri" pitchFamily="0" charset="0"/>
              </a:rPr>
              <a:t>Remove irrelevant data</a:t>
            </a:r>
            <a:endParaRPr altLang="en-US" baseline="0" b="1" cap="none" sz="2800" i="0" kern="1200" lang="zh-CN" spc="0" strike="noStrike" u="none">
              <a:solidFill>
                <a:schemeClr val="tx1"/>
              </a:solidFill>
              <a:latin typeface="Calibri" pitchFamily="0" charset="0"/>
              <a:ea typeface="宋体" pitchFamily="0" charset="0"/>
              <a:cs typeface="Calibri" pitchFamily="0" charset="0"/>
            </a:endParaRPr>
          </a:p>
        </p:txBody>
      </p:sp>
      <p:sp>
        <p:nvSpPr>
          <p:cNvPr id="1048778" name="矩形"/>
          <p:cNvSpPr/>
          <p:nvPr/>
        </p:nvSpPr>
        <p:spPr>
          <a:xfrm rot="0">
            <a:off x="2245750" y="1582636"/>
            <a:ext cx="6101487" cy="954106"/>
          </a:xfrm>
          <a:prstGeom prst="rect"/>
          <a:noFill/>
          <a:ln w="12700" cap="flat" cmpd="sng">
            <a:noFill/>
            <a:prstDash val="solid"/>
            <a:miter/>
          </a:ln>
        </p:spPr>
        <p:txBody>
          <a:bodyPr anchor="t" anchorCtr="0" bIns="45720" lIns="91440" rIns="91440" tIns="45720" vert="horz" wrap="square">
            <a:prstTxWarp prst="textNoShape"/>
            <a:spAutoFit/>
          </a:bodyPr>
          <a:p>
            <a:pPr algn="l" indent="-342900" marL="342900">
              <a:lnSpc>
                <a:spcPct val="100000"/>
              </a:lnSpc>
              <a:spcBef>
                <a:spcPts val="0"/>
              </a:spcBef>
              <a:spcAft>
                <a:spcPts val="0"/>
              </a:spcAft>
              <a:buFont typeface="Arial" pitchFamily="34" charset="0"/>
              <a:buChar char="•"/>
            </a:pPr>
            <a:r>
              <a:rPr altLang="zh-CN" baseline="0" b="1" cap="none" sz="2800" i="0" kern="1200" lang="en-US" spc="0" strike="noStrike" u="none">
                <a:solidFill>
                  <a:schemeClr val="tx1"/>
                </a:solidFill>
                <a:latin typeface="Calibri" pitchFamily="0" charset="0"/>
                <a:ea typeface="宋体" pitchFamily="0" charset="0"/>
                <a:cs typeface="Calibri" pitchFamily="0" charset="0"/>
              </a:rPr>
              <a:t>Eliminate columns or rows unrelated to performance analysis.</a:t>
            </a:r>
            <a:endParaRPr altLang="en-US" baseline="0" b="1" cap="none" sz="2800" i="0" kern="1200" lang="zh-CN" spc="0" strike="noStrike" u="none">
              <a:solidFill>
                <a:schemeClr val="tx1"/>
              </a:solidFill>
              <a:latin typeface="Calibri" pitchFamily="0" charset="0"/>
              <a:ea typeface="宋体" pitchFamily="0" charset="0"/>
              <a:cs typeface="Calibri" pitchFamily="0" charset="0"/>
            </a:endParaRPr>
          </a:p>
        </p:txBody>
      </p:sp>
      <p:sp>
        <p:nvSpPr>
          <p:cNvPr id="1048779" name="矩形"/>
          <p:cNvSpPr/>
          <p:nvPr/>
        </p:nvSpPr>
        <p:spPr>
          <a:xfrm rot="0">
            <a:off x="2245750" y="2536742"/>
            <a:ext cx="6101487" cy="523219"/>
          </a:xfrm>
          <a:prstGeom prst="rect"/>
          <a:noFill/>
          <a:ln w="12700" cap="flat" cmpd="sng">
            <a:noFill/>
            <a:prstDash val="solid"/>
            <a:miter/>
          </a:ln>
        </p:spPr>
        <p:txBody>
          <a:bodyPr anchor="t" anchorCtr="0" bIns="45720" lIns="91440" rIns="91440" tIns="45720" vert="horz" wrap="square">
            <a:prstTxWarp prst="textNoShape"/>
            <a:spAutoFit/>
          </a:bodyPr>
          <a:p>
            <a:pPr algn="l" indent="-457200" marL="457200">
              <a:lnSpc>
                <a:spcPct val="100000"/>
              </a:lnSpc>
              <a:spcBef>
                <a:spcPts val="0"/>
              </a:spcBef>
              <a:spcAft>
                <a:spcPts val="0"/>
              </a:spcAft>
              <a:buFont typeface="Arial" pitchFamily="34" charset="0"/>
              <a:buChar char="•"/>
            </a:pPr>
            <a:r>
              <a:rPr altLang="zh-CN" baseline="0" b="1" cap="none" sz="2800" i="0" kern="1200" lang="en-US" spc="0" strike="noStrike" u="none">
                <a:solidFill>
                  <a:schemeClr val="tx1"/>
                </a:solidFill>
                <a:latin typeface="Calibri" pitchFamily="0" charset="0"/>
                <a:ea typeface="宋体" pitchFamily="0" charset="0"/>
                <a:cs typeface="Calibri" pitchFamily="0" charset="0"/>
              </a:rPr>
              <a:t>Handle missing values</a:t>
            </a:r>
            <a:endParaRPr altLang="en-US" baseline="0" b="1" cap="none" sz="2800" i="0" kern="1200" lang="zh-CN" spc="0" strike="noStrike" u="none">
              <a:solidFill>
                <a:schemeClr val="tx1"/>
              </a:solidFill>
              <a:latin typeface="Calibri" pitchFamily="0" charset="0"/>
              <a:ea typeface="宋体" pitchFamily="0" charset="0"/>
              <a:cs typeface="Calibri" pitchFamily="0" charset="0"/>
            </a:endParaRPr>
          </a:p>
        </p:txBody>
      </p:sp>
      <p:sp>
        <p:nvSpPr>
          <p:cNvPr id="1048780" name="矩形"/>
          <p:cNvSpPr/>
          <p:nvPr/>
        </p:nvSpPr>
        <p:spPr>
          <a:xfrm rot="0">
            <a:off x="2245750" y="3105540"/>
            <a:ext cx="6101487" cy="1384994"/>
          </a:xfrm>
          <a:prstGeom prst="rect"/>
          <a:noFill/>
          <a:ln w="12700" cap="flat" cmpd="sng">
            <a:noFill/>
            <a:prstDash val="solid"/>
            <a:miter/>
          </a:ln>
        </p:spPr>
        <p:txBody>
          <a:bodyPr anchor="t" anchorCtr="0" bIns="45720" lIns="91440" rIns="91440" tIns="45720" vert="horz" wrap="square">
            <a:prstTxWarp prst="textNoShape"/>
            <a:spAutoFit/>
          </a:bodyPr>
          <a:p>
            <a:pPr algn="l" indent="-457200" marL="457200">
              <a:lnSpc>
                <a:spcPct val="100000"/>
              </a:lnSpc>
              <a:spcBef>
                <a:spcPts val="0"/>
              </a:spcBef>
              <a:spcAft>
                <a:spcPts val="0"/>
              </a:spcAft>
              <a:buFont typeface="Arial" pitchFamily="34" charset="0"/>
              <a:buChar char="•"/>
            </a:pPr>
            <a:r>
              <a:rPr altLang="zh-CN" baseline="0" b="1" cap="none" sz="2800" i="0" kern="1200" lang="en-US" spc="0" strike="noStrike" u="none">
                <a:solidFill>
                  <a:schemeClr val="tx1"/>
                </a:solidFill>
                <a:latin typeface="Calibri" pitchFamily="0" charset="0"/>
                <a:ea typeface="宋体" pitchFamily="0" charset="0"/>
                <a:cs typeface="Calibri" pitchFamily="0" charset="0"/>
              </a:rPr>
              <a:t>Decide on a strategy for missing performance ratings, feedback, or other relevant data.</a:t>
            </a:r>
            <a:endParaRPr altLang="en-US" baseline="0" b="1" cap="none" sz="2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94" name=""/>
        <p:cNvGrpSpPr/>
        <p:nvPr/>
      </p:nvGrpSpPr>
      <p:grpSpPr>
        <a:xfrm>
          <a:off x="0" y="0"/>
          <a:ext cx="0" cy="0"/>
          <a:chOff x="0" y="0"/>
          <a:chExt cx="0" cy="0"/>
        </a:xfrm>
      </p:grpSpPr>
      <p:sp>
        <p:nvSpPr>
          <p:cNvPr id="1048784" name="矩形"/>
          <p:cNvSpPr/>
          <p:nvPr/>
        </p:nvSpPr>
        <p:spPr>
          <a:xfrm rot="0">
            <a:off x="1385872" y="731086"/>
            <a:ext cx="8842248" cy="2246768"/>
          </a:xfrm>
          <a:prstGeom prst="rect"/>
          <a:gradFill rotWithShape="1">
            <a:gsLst>
              <a:gs pos="0">
                <a:srgbClr val="769535">
                  <a:alpha val="100000"/>
                </a:srgbClr>
              </a:gs>
              <a:gs pos="80000">
                <a:srgbClr val="9BC348">
                  <a:alpha val="100000"/>
                </a:srgbClr>
              </a:gs>
              <a:gs pos="100000">
                <a:srgbClr val="9DC745">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rgbClr val="FFFFFF"/>
                </a:solidFill>
                <a:latin typeface="Calibri" pitchFamily="0" charset="0"/>
                <a:ea typeface="宋体" pitchFamily="0" charset="0"/>
                <a:cs typeface="Calibri" pitchFamily="0" charset="0"/>
              </a:rPr>
              <a:t>Step 1: Prepare Your Data Collect and import relevant data, such as employee performance ratings, goals, and feedback Ensure data is organized and formatted consistently</a:t>
            </a:r>
            <a:endParaRPr altLang="en-US" baseline="0" b="1" cap="none" sz="2800" i="0" kern="1200" lang="zh-CN" spc="0" strike="noStrike" u="none">
              <a:solidFill>
                <a:srgbClr val="FFFFFF"/>
              </a:solidFill>
              <a:latin typeface="Calibri" pitchFamily="0" charset="0"/>
              <a:ea typeface="宋体" pitchFamily="0" charset="0"/>
              <a:cs typeface="Calibri" pitchFamily="0" charset="0"/>
            </a:endParaRPr>
          </a:p>
        </p:txBody>
      </p:sp>
      <p:sp>
        <p:nvSpPr>
          <p:cNvPr id="1048785" name="矩形"/>
          <p:cNvSpPr/>
          <p:nvPr/>
        </p:nvSpPr>
        <p:spPr>
          <a:xfrm rot="0">
            <a:off x="1385872" y="2704964"/>
            <a:ext cx="8842248" cy="1815881"/>
          </a:xfrm>
          <a:prstGeom prst="rect"/>
          <a:gradFill rotWithShape="1">
            <a:gsLst>
              <a:gs pos="0">
                <a:srgbClr val="CB6C1D">
                  <a:alpha val="100000"/>
                </a:srgbClr>
              </a:gs>
              <a:gs pos="80000">
                <a:srgbClr val="FF8927">
                  <a:alpha val="100000"/>
                </a:srgbClr>
              </a:gs>
              <a:gs pos="100000">
                <a:srgbClr val="FF8A29">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rgbClr val="FFFFFF"/>
                </a:solidFill>
                <a:latin typeface="Calibri" pitchFamily="0" charset="0"/>
                <a:ea typeface="宋体" pitchFamily="0" charset="0"/>
                <a:cs typeface="Calibri" pitchFamily="0" charset="0"/>
              </a:rPr>
              <a:t>Step 2: Categorize Performance Levels- Define performance levels (e.g., Excellent, Meets Expectations, Needs Improvement)- Assign numerical values or codes to each level</a:t>
            </a:r>
            <a:endParaRPr altLang="en-US" baseline="0" b="1" cap="none" sz="2800" i="0" kern="1200" lang="zh-CN" spc="0" strike="noStrike" u="none">
              <a:solidFill>
                <a:srgbClr val="FFFFFF"/>
              </a:solidFill>
              <a:latin typeface="Calibri" pitchFamily="0" charset="0"/>
              <a:ea typeface="宋体" pitchFamily="0" charset="0"/>
              <a:cs typeface="Calibri" pitchFamily="0" charset="0"/>
            </a:endParaRPr>
          </a:p>
        </p:txBody>
      </p:sp>
      <p:sp>
        <p:nvSpPr>
          <p:cNvPr id="1048786" name="矩形"/>
          <p:cNvSpPr/>
          <p:nvPr/>
        </p:nvSpPr>
        <p:spPr>
          <a:xfrm rot="0">
            <a:off x="1385872" y="4520846"/>
            <a:ext cx="8842248" cy="1815881"/>
          </a:xfrm>
          <a:prstGeom prst="rect"/>
          <a:gradFill rotWithShape="1">
            <a:gsLst>
              <a:gs pos="0">
                <a:srgbClr val="2786A0">
                  <a:alpha val="100000"/>
                </a:srgbClr>
              </a:gs>
              <a:gs pos="80000">
                <a:srgbClr val="36B0D2">
                  <a:alpha val="100000"/>
                </a:srgbClr>
              </a:gs>
              <a:gs pos="100000">
                <a:srgbClr val="34B3D6">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rgbClr val="FFFFFF"/>
                </a:solidFill>
                <a:latin typeface="Calibri" pitchFamily="0" charset="0"/>
                <a:ea typeface="宋体" pitchFamily="0" charset="0"/>
                <a:cs typeface="Calibri" pitchFamily="0" charset="0"/>
              </a:rPr>
              <a:t>Step 3: Calculate Performance Scores- Use formulas to calculate performance scores based on ratings, goals, and feedback- Consider using weighted averages or indexes to combine multiple metrics</a:t>
            </a:r>
            <a:endParaRPr altLang="en-US" baseline="0" b="1" cap="none" sz="2800" i="0" kern="1200" lang="zh-CN" spc="0" strike="noStrike" u="none">
              <a:solidFill>
                <a:srgbClr val="FFFFFF"/>
              </a:solidFill>
              <a:latin typeface="Calibri" pitchFamily="0" charset="0"/>
              <a:ea typeface="宋体" pitchFamily="0" charset="0"/>
              <a:cs typeface="Calibri" pitchFamily="0" charset="0"/>
            </a:endParaRPr>
          </a:p>
        </p:txBody>
      </p:sp>
      <p:sp>
        <p:nvSpPr>
          <p:cNvPr id="1048787" name="矩形"/>
          <p:cNvSpPr/>
          <p:nvPr/>
        </p:nvSpPr>
        <p:spPr>
          <a:xfrm rot="0">
            <a:off x="1385872" y="138352"/>
            <a:ext cx="6101487" cy="461664"/>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400" i="0" kern="1200" lang="en-US" spc="0" strike="noStrike" u="none">
                <a:solidFill>
                  <a:srgbClr val="00B050"/>
                </a:solidFill>
                <a:latin typeface="Calibri" pitchFamily="0" charset="0"/>
                <a:ea typeface="宋体" pitchFamily="0" charset="0"/>
                <a:cs typeface="Calibri" pitchFamily="0" charset="0"/>
              </a:rPr>
              <a:t>Performance level</a:t>
            </a:r>
            <a:endParaRPr altLang="en-US" baseline="0" b="1" cap="none" sz="2400" i="0" kern="1200" lang="zh-CN" spc="0" strike="noStrike" u="none">
              <a:solidFill>
                <a:srgbClr val="00B050"/>
              </a:solidFill>
              <a:latin typeface="Calibri" pitchFamily="0" charset="0"/>
              <a:ea typeface="宋体" pitchFamily="0" charset="0"/>
              <a:cs typeface="Calibri" pitchFamily="0"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97" name=""/>
        <p:cNvGrpSpPr/>
        <p:nvPr/>
      </p:nvGrpSpPr>
      <p:grpSpPr>
        <a:xfrm>
          <a:off x="0" y="0"/>
          <a:ext cx="0" cy="0"/>
          <a:chOff x="0" y="0"/>
          <a:chExt cx="0" cy="0"/>
        </a:xfrm>
      </p:grpSpPr>
      <p:sp>
        <p:nvSpPr>
          <p:cNvPr id="1048791" name="矩形"/>
          <p:cNvSpPr/>
          <p:nvPr/>
        </p:nvSpPr>
        <p:spPr>
          <a:xfrm rot="0">
            <a:off x="965076" y="387784"/>
            <a:ext cx="8842248" cy="1815881"/>
          </a:xfrm>
          <a:prstGeom prst="rect"/>
          <a:gradFill rotWithShape="1">
            <a:gsLst>
              <a:gs pos="0">
                <a:srgbClr val="9B2D2A">
                  <a:alpha val="100000"/>
                </a:srgbClr>
              </a:gs>
              <a:gs pos="80000">
                <a:srgbClr val="CB3D39">
                  <a:alpha val="100000"/>
                </a:srgbClr>
              </a:gs>
              <a:gs pos="100000">
                <a:srgbClr val="CF3B37">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rgbClr val="FFFFFF"/>
                </a:solidFill>
                <a:latin typeface="Calibri" pitchFamily="0" charset="0"/>
                <a:ea typeface="宋体" pitchFamily="0" charset="0"/>
                <a:cs typeface="Calibri" pitchFamily="0" charset="0"/>
              </a:rPr>
              <a:t>Step 4: Identify High and Low Performers- Set thresholds for high and low performers based on performance scores- Use conditional formatting or filtering to highlight high and low performers</a:t>
            </a:r>
            <a:endParaRPr altLang="en-US" baseline="0" b="1" cap="none" sz="2800" i="0" kern="1200" lang="zh-CN" spc="0" strike="noStrike" u="none">
              <a:solidFill>
                <a:srgbClr val="FFFFFF"/>
              </a:solidFill>
              <a:latin typeface="Calibri" pitchFamily="0" charset="0"/>
              <a:ea typeface="宋体" pitchFamily="0" charset="0"/>
              <a:cs typeface="Calibri" pitchFamily="0" charset="0"/>
            </a:endParaRPr>
          </a:p>
        </p:txBody>
      </p:sp>
      <p:sp>
        <p:nvSpPr>
          <p:cNvPr id="1048792" name="矩形"/>
          <p:cNvSpPr/>
          <p:nvPr/>
        </p:nvSpPr>
        <p:spPr>
          <a:xfrm rot="0">
            <a:off x="2336677" y="3246047"/>
            <a:ext cx="6099048" cy="932687"/>
          </a:xfrm>
          <a:prstGeom prst="rect"/>
          <a:gradFill rotWithShape="1">
            <a:gsLst>
              <a:gs pos="0">
                <a:srgbClr val="CB6C1D">
                  <a:alpha val="100000"/>
                </a:srgbClr>
              </a:gs>
              <a:gs pos="80000">
                <a:srgbClr val="FF8927">
                  <a:alpha val="100000"/>
                </a:srgbClr>
              </a:gs>
              <a:gs pos="100000">
                <a:srgbClr val="FF8A29">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rgbClr val="FFFFFF"/>
                </a:solidFill>
                <a:latin typeface="Calibri" pitchFamily="0" charset="0"/>
                <a:ea typeface="宋体" pitchFamily="0" charset="0"/>
                <a:cs typeface="Calibri" pitchFamily="0" charset="0"/>
              </a:rPr>
              <a:t>1. Data Aggregation: Summarize data by sum, average, count, or other functions.</a:t>
            </a:r>
            <a:endParaRPr altLang="en-US" baseline="0" b="1" cap="none" sz="2800" i="0" kern="1200" lang="zh-CN" spc="0" strike="noStrike" u="none">
              <a:solidFill>
                <a:srgbClr val="FFFFFF"/>
              </a:solidFill>
              <a:latin typeface="Calibri" pitchFamily="0" charset="0"/>
              <a:ea typeface="宋体" pitchFamily="0" charset="0"/>
              <a:cs typeface="Calibri" pitchFamily="0" charset="0"/>
            </a:endParaRPr>
          </a:p>
        </p:txBody>
      </p:sp>
      <p:sp>
        <p:nvSpPr>
          <p:cNvPr id="1048793" name="矩形"/>
          <p:cNvSpPr/>
          <p:nvPr/>
        </p:nvSpPr>
        <p:spPr>
          <a:xfrm rot="0">
            <a:off x="2336677" y="4528618"/>
            <a:ext cx="6101487" cy="1384994"/>
          </a:xfrm>
          <a:prstGeom prst="rect"/>
          <a:gradFill rotWithShape="1">
            <a:gsLst>
              <a:gs pos="0">
                <a:srgbClr val="2786A0">
                  <a:alpha val="100000"/>
                </a:srgbClr>
              </a:gs>
              <a:gs pos="80000">
                <a:srgbClr val="36B0D2">
                  <a:alpha val="100000"/>
                </a:srgbClr>
              </a:gs>
              <a:gs pos="100000">
                <a:srgbClr val="34B3D6">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rgbClr val="FFFFFF"/>
                </a:solidFill>
                <a:latin typeface="Calibri" pitchFamily="0" charset="0"/>
                <a:ea typeface="宋体" pitchFamily="0" charset="0"/>
                <a:cs typeface="Calibri" pitchFamily="0" charset="0"/>
              </a:rPr>
              <a:t>2. Data Rotation: Rotate data to view different perspectives (e.g., switch rows and columns).</a:t>
            </a:r>
            <a:endParaRPr altLang="en-US" baseline="0" b="1" cap="none" sz="2800" i="0" kern="1200" lang="zh-CN" spc="0" strike="noStrike" u="none">
              <a:solidFill>
                <a:srgbClr val="FFFFFF"/>
              </a:solidFill>
              <a:latin typeface="Calibri" pitchFamily="0" charset="0"/>
              <a:ea typeface="宋体" pitchFamily="0" charset="0"/>
              <a:cs typeface="Calibri" pitchFamily="0" charset="0"/>
            </a:endParaRPr>
          </a:p>
        </p:txBody>
      </p:sp>
      <p:sp>
        <p:nvSpPr>
          <p:cNvPr id="1048794" name="矩形"/>
          <p:cNvSpPr/>
          <p:nvPr/>
        </p:nvSpPr>
        <p:spPr>
          <a:xfrm rot="0">
            <a:off x="965076" y="2494024"/>
            <a:ext cx="6101487" cy="461665"/>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400" i="0" kern="1200" lang="en-US" spc="0" strike="noStrike" u="none">
                <a:solidFill>
                  <a:srgbClr val="00B050"/>
                </a:solidFill>
                <a:latin typeface="Calibri" pitchFamily="0" charset="0"/>
                <a:ea typeface="宋体" pitchFamily="0" charset="0"/>
                <a:cs typeface="Calibri" pitchFamily="0" charset="0"/>
              </a:rPr>
              <a:t>Pivot summary</a:t>
            </a:r>
            <a:endParaRPr altLang="en-US" baseline="0" b="1" cap="none" sz="2400" i="0" kern="1200" lang="zh-CN" spc="0" strike="noStrike" u="none">
              <a:solidFill>
                <a:srgbClr val="00B050"/>
              </a:solidFill>
              <a:latin typeface="Calibri" pitchFamily="0" charset="0"/>
              <a:ea typeface="宋体" pitchFamily="0" charset="0"/>
              <a:cs typeface="Calibri" pitchFamily="0"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00" name=""/>
        <p:cNvGrpSpPr/>
        <p:nvPr/>
      </p:nvGrpSpPr>
      <p:grpSpPr>
        <a:xfrm>
          <a:off x="0" y="0"/>
          <a:ext cx="0" cy="0"/>
          <a:chOff x="0" y="0"/>
          <a:chExt cx="0" cy="0"/>
        </a:xfrm>
      </p:grpSpPr>
      <p:sp>
        <p:nvSpPr>
          <p:cNvPr id="1048798" name="矩形"/>
          <p:cNvSpPr/>
          <p:nvPr/>
        </p:nvSpPr>
        <p:spPr>
          <a:xfrm rot="0">
            <a:off x="928488" y="2039112"/>
            <a:ext cx="8293607" cy="1389888"/>
          </a:xfrm>
          <a:prstGeom prst="rect"/>
          <a:gradFill rotWithShape="1">
            <a:gsLst>
              <a:gs pos="0">
                <a:srgbClr val="5C417E">
                  <a:alpha val="100000"/>
                </a:srgbClr>
              </a:gs>
              <a:gs pos="80000">
                <a:srgbClr val="7B58A6">
                  <a:alpha val="100000"/>
                </a:srgbClr>
              </a:gs>
              <a:gs pos="100000">
                <a:srgbClr val="7B56A9">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rgbClr val="FFFFFF"/>
                </a:solidFill>
                <a:latin typeface="Calibri" pitchFamily="0" charset="0"/>
                <a:ea typeface="宋体" pitchFamily="0" charset="0"/>
                <a:cs typeface="Calibri" pitchFamily="0" charset="0"/>
              </a:rPr>
              <a:t>4. Drill-Down Capability: Double-click to view detailed data behind summary values.</a:t>
            </a:r>
            <a:endParaRPr altLang="en-US" baseline="0" b="1" cap="none" sz="2800" i="0" kern="1200" lang="zh-CN" spc="0" strike="noStrike" u="none">
              <a:solidFill>
                <a:srgbClr val="FFFFFF"/>
              </a:solidFill>
              <a:latin typeface="Calibri" pitchFamily="0" charset="0"/>
              <a:ea typeface="宋体" pitchFamily="0" charset="0"/>
              <a:cs typeface="Calibri" pitchFamily="0" charset="0"/>
            </a:endParaRPr>
          </a:p>
        </p:txBody>
      </p:sp>
      <p:sp>
        <p:nvSpPr>
          <p:cNvPr id="1048799" name="矩形"/>
          <p:cNvSpPr/>
          <p:nvPr/>
        </p:nvSpPr>
        <p:spPr>
          <a:xfrm rot="10800000" flipV="1">
            <a:off x="928488" y="442636"/>
            <a:ext cx="8293607" cy="1384994"/>
          </a:xfrm>
          <a:prstGeom prst="rect"/>
          <a:gradFill rotWithShape="1">
            <a:gsLst>
              <a:gs pos="0">
                <a:srgbClr val="9B2D2A">
                  <a:alpha val="100000"/>
                </a:srgbClr>
              </a:gs>
              <a:gs pos="80000">
                <a:srgbClr val="CB3D39">
                  <a:alpha val="100000"/>
                </a:srgbClr>
              </a:gs>
              <a:gs pos="100000">
                <a:srgbClr val="CF3B37">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rgbClr val="FFFFFF"/>
                </a:solidFill>
                <a:latin typeface="Calibri" pitchFamily="0" charset="0"/>
                <a:ea typeface="宋体" pitchFamily="0" charset="0"/>
                <a:cs typeface="Calibri" pitchFamily="0" charset="0"/>
              </a:rPr>
              <a:t>3. Customization: Create personalized summaries by selecting specific fields and filters.</a:t>
            </a:r>
            <a:endParaRPr altLang="en-US" baseline="0" b="1" cap="none" sz="2800" i="0" kern="1200" lang="zh-CN" spc="0" strike="noStrike" u="none">
              <a:solidFill>
                <a:srgbClr val="FFFFFF"/>
              </a:solidFill>
              <a:latin typeface="Calibri" pitchFamily="0" charset="0"/>
              <a:ea typeface="宋体" pitchFamily="0" charset="0"/>
              <a:cs typeface="Calibri" pitchFamily="0"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03" name=""/>
        <p:cNvGrpSpPr/>
        <p:nvPr/>
      </p:nvGrpSpPr>
      <p:grpSpPr>
        <a:xfrm>
          <a:off x="0" y="0"/>
          <a:ext cx="0" cy="0"/>
          <a:chOff x="0" y="0"/>
          <a:chExt cx="0" cy="0"/>
        </a:xfrm>
      </p:grpSpPr>
      <p:sp>
        <p:nvSpPr>
          <p:cNvPr id="1048803"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804"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805"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8" name="图片"/>
          <p:cNvPicPr>
            <a:picLocks/>
          </p:cNvPicPr>
          <p:nvPr/>
        </p:nvPicPr>
        <p:blipFill>
          <a:blip xmlns:r="http://schemas.openxmlformats.org/officeDocument/2006/relationships" r:embed="rId2" cstate="print"/>
          <a:stretch>
            <a:fillRect/>
          </a:stretch>
        </p:blipFill>
        <p:spPr>
          <a:xfrm rot="0">
            <a:off x="1666874" y="6467475"/>
            <a:ext cx="76200" cy="177799"/>
          </a:xfrm>
          <a:prstGeom prst="rect"/>
          <a:noFill/>
          <a:ln w="12700" cap="flat" cmpd="sng">
            <a:noFill/>
            <a:prstDash val="solid"/>
            <a:miter/>
          </a:ln>
        </p:spPr>
      </p:pic>
      <p:sp>
        <p:nvSpPr>
          <p:cNvPr id="1048806" name="文本框"/>
          <p:cNvSpPr>
            <a:spLocks noGrp="1"/>
          </p:cNvSpPr>
          <p:nvPr>
            <p:ph type="title"/>
          </p:nvPr>
        </p:nvSpPr>
        <p:spPr>
          <a:xfrm rot="0">
            <a:off x="755332" y="385444"/>
            <a:ext cx="2437130" cy="75819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4800" i="0" kern="0" lang="en-US" spc="-40"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S</a:t>
            </a:r>
            <a:r>
              <a:rPr altLang="zh-CN" baseline="0" b="1" cap="none" sz="4800" i="0" kern="0" lang="en-US" spc="-30" strike="noStrike" u="none">
                <a:solidFill>
                  <a:schemeClr val="tx1"/>
                </a:solidFill>
                <a:latin typeface="Trebuchet MS" pitchFamily="0" charset="0"/>
                <a:ea typeface="宋体" pitchFamily="0" charset="0"/>
                <a:cs typeface="Trebuchet MS" pitchFamily="0" charset="0"/>
              </a:rPr>
              <a:t>U</a:t>
            </a:r>
            <a:r>
              <a:rPr altLang="zh-CN" baseline="0" b="1" cap="none" sz="4800" i="0" kern="0" lang="en-US" spc="-405" strike="noStrike" u="none">
                <a:solidFill>
                  <a:schemeClr val="tx1"/>
                </a:solidFill>
                <a:latin typeface="Trebuchet MS" pitchFamily="0" charset="0"/>
                <a:ea typeface="宋体" pitchFamily="0" charset="0"/>
                <a:cs typeface="Trebuchet MS" pitchFamily="0" charset="0"/>
              </a:rPr>
              <a:t>L</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TS</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807" name="矩形"/>
          <p:cNvSpPr/>
          <p:nvPr/>
        </p:nvSpPr>
        <p:spPr>
          <a:xfrm rot="0">
            <a:off x="11277218" y="6473336"/>
            <a:ext cx="228600" cy="191770"/>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19</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graphicFrame>
        <p:nvGraphicFramePr>
          <p:cNvPr id="4194304" name="图表"/>
          <p:cNvGraphicFramePr>
            <a:graphicFrameLocks/>
          </p:cNvGraphicFramePr>
          <p:nvPr/>
        </p:nvGraphicFramePr>
        <p:xfrm>
          <a:off x="1666874" y="1549111"/>
          <a:ext cx="4835236" cy="354676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45" name=""/>
        <p:cNvGrpSpPr/>
        <p:nvPr/>
      </p:nvGrpSpPr>
      <p:grpSpPr>
        <a:xfrm>
          <a:off x="0" y="0"/>
          <a:ext cx="0" cy="0"/>
          <a:chOff x="0" y="0"/>
          <a:chExt cx="0" cy="0"/>
        </a:xfrm>
      </p:grpSpPr>
      <p:sp>
        <p:nvSpPr>
          <p:cNvPr id="1048631" name="曲线"/>
          <p:cNvSpPr/>
          <p:nvPr/>
        </p:nvSpPr>
        <p:spPr>
          <a:xfrm rot="0">
            <a:off x="0" y="0"/>
            <a:ext cx="12192000"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46" name="组合"/>
          <p:cNvGrpSpPr/>
          <p:nvPr/>
        </p:nvGrpSpPr>
        <p:grpSpPr>
          <a:xfrm>
            <a:off x="7448612" y="0"/>
            <a:ext cx="4743795" cy="6858466"/>
            <a:chOff x="7448612" y="0"/>
            <a:chExt cx="4743795" cy="6858466"/>
          </a:xfrm>
        </p:grpSpPr>
        <p:sp>
          <p:nvSpPr>
            <p:cNvPr id="1048632"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33"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34"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35"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36"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37"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38"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39"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40"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41"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42"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43"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44"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45" name="文本框"/>
          <p:cNvSpPr>
            <a:spLocks noGrp="1"/>
          </p:cNvSpPr>
          <p:nvPr>
            <p:ph type="title"/>
          </p:nvPr>
        </p:nvSpPr>
        <p:spPr>
          <a:xfrm rot="0">
            <a:off x="739774" y="829626"/>
            <a:ext cx="390969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5" strike="noStrike" u="none">
                <a:solidFill>
                  <a:schemeClr val="tx1"/>
                </a:solidFill>
                <a:latin typeface="Trebuchet MS" pitchFamily="0" charset="0"/>
                <a:ea typeface="宋体" pitchFamily="0" charset="0"/>
                <a:cs typeface="Trebuchet MS" pitchFamily="0" charset="0"/>
              </a:rPr>
              <a:t>TITLE</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grpSp>
        <p:nvGrpSpPr>
          <p:cNvPr id="47"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miter/>
            </a:ln>
          </p:spPr>
        </p:pic>
        <p:pic>
          <p:nvPicPr>
            <p:cNvPr id="2097154"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grpSp>
      <p:sp>
        <p:nvSpPr>
          <p:cNvPr id="1048646"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2</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47" name="矩形"/>
          <p:cNvSpPr/>
          <p:nvPr/>
        </p:nvSpPr>
        <p:spPr>
          <a:xfrm rot="0">
            <a:off x="1217522" y="2123271"/>
            <a:ext cx="8593228" cy="14249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4400" i="0" kern="1200" lang="en-US" spc="0" strike="noStrike" u="none">
                <a:solidFill>
                  <a:srgbClr val="0F0F0F"/>
                </a:solidFill>
                <a:latin typeface="Times New Roman" pitchFamily="18" charset="0"/>
                <a:ea typeface="宋体" pitchFamily="0" charset="0"/>
                <a:cs typeface="Times New Roman" pitchFamily="18" charset="0"/>
              </a:rPr>
              <a:t>Employee Performance Analysis using Excel</a:t>
            </a:r>
            <a:endParaRPr altLang="en-US" baseline="0" b="0" cap="none" sz="2800" i="0" kern="1200" lang="zh-CN" spc="0" strike="noStrike" u="none">
              <a:solidFill>
                <a:srgbClr val="7030A0"/>
              </a:solidFill>
              <a:latin typeface="Times New Roman" pitchFamily="18" charset="0"/>
              <a:ea typeface="宋体" pitchFamily="0"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07" name=""/>
        <p:cNvGrpSpPr/>
        <p:nvPr/>
      </p:nvGrpSpPr>
      <p:grpSpPr>
        <a:xfrm>
          <a:off x="0" y="0"/>
          <a:ext cx="0" cy="0"/>
          <a:chOff x="0" y="0"/>
          <a:chExt cx="0" cy="0"/>
        </a:xfrm>
      </p:grpSpPr>
      <p:graphicFrame>
        <p:nvGraphicFramePr>
          <p:cNvPr id="4194305" name="图表"/>
          <p:cNvGraphicFramePr>
            <a:graphicFrameLocks/>
          </p:cNvGraphicFramePr>
          <p:nvPr/>
        </p:nvGraphicFramePr>
        <p:xfrm>
          <a:off x="2054802" y="1355148"/>
          <a:ext cx="5652654" cy="4599709"/>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10" name=""/>
        <p:cNvGrpSpPr/>
        <p:nvPr/>
      </p:nvGrpSpPr>
      <p:grpSpPr>
        <a:xfrm>
          <a:off x="0" y="0"/>
          <a:ext cx="0" cy="0"/>
          <a:chOff x="0" y="0"/>
          <a:chExt cx="0" cy="0"/>
        </a:xfrm>
      </p:grpSpPr>
      <p:sp>
        <p:nvSpPr>
          <p:cNvPr id="1048827"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imes New Roman" pitchFamily="18" charset="0"/>
                <a:ea typeface="宋体" pitchFamily="0" charset="0"/>
                <a:cs typeface="Times New Roman" pitchFamily="18" charset="0"/>
              </a:rPr>
              <a:t>conclusion</a:t>
            </a:r>
            <a:endParaRPr altLang="en-US" baseline="0" b="1" cap="none" sz="4800" i="0" kern="0" lang="zh-CN" spc="0" strike="noStrike" u="none">
              <a:solidFill>
                <a:schemeClr val="tx1"/>
              </a:solidFill>
              <a:latin typeface="Times New Roman" pitchFamily="18" charset="0"/>
              <a:ea typeface="宋体" pitchFamily="0" charset="0"/>
              <a:cs typeface="Times New Roman" pitchFamily="18" charset="0"/>
            </a:endParaRPr>
          </a:p>
        </p:txBody>
      </p:sp>
      <p:sp>
        <p:nvSpPr>
          <p:cNvPr id="1048828" name="矩形"/>
          <p:cNvSpPr/>
          <p:nvPr/>
        </p:nvSpPr>
        <p:spPr>
          <a:xfrm rot="0">
            <a:off x="2538475" y="1323413"/>
            <a:ext cx="6101487" cy="181588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chemeClr val="tx1"/>
                </a:solidFill>
                <a:latin typeface="Calibri" pitchFamily="0" charset="0"/>
                <a:ea typeface="宋体" pitchFamily="0" charset="0"/>
                <a:cs typeface="Calibri" pitchFamily="0" charset="0"/>
              </a:rPr>
              <a:t>- "Data analysis is not just about numbers, it's about telling a story that drives action and improves employee lives."</a:t>
            </a:r>
            <a:endParaRPr altLang="en-US" baseline="0" b="1" cap="none" sz="2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50" name=""/>
        <p:cNvGrpSpPr/>
        <p:nvPr/>
      </p:nvGrpSpPr>
      <p:grpSpPr>
        <a:xfrm>
          <a:off x="0" y="0"/>
          <a:ext cx="0" cy="0"/>
          <a:chOff x="0" y="0"/>
          <a:chExt cx="0" cy="0"/>
        </a:xfrm>
      </p:grpSpPr>
      <p:sp>
        <p:nvSpPr>
          <p:cNvPr id="1048651" name="曲线"/>
          <p:cNvSpPr/>
          <p:nvPr/>
        </p:nvSpPr>
        <p:spPr>
          <a:xfrm rot="0">
            <a:off x="-76200" y="28579"/>
            <a:ext cx="12481713"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51" name="组合"/>
          <p:cNvGrpSpPr/>
          <p:nvPr/>
        </p:nvGrpSpPr>
        <p:grpSpPr>
          <a:xfrm>
            <a:off x="7448612" y="0"/>
            <a:ext cx="4743795" cy="6858466"/>
            <a:chOff x="7448612" y="0"/>
            <a:chExt cx="4743795" cy="6858466"/>
          </a:xfrm>
        </p:grpSpPr>
        <p:sp>
          <p:nvSpPr>
            <p:cNvPr id="1048652"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53"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54"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55"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56"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57"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58"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59"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60"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61"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62" name="矩形"/>
          <p:cNvSpPr/>
          <p:nvPr/>
        </p:nvSpPr>
        <p:spPr>
          <a:xfrm rot="0">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63" name="曲线"/>
          <p:cNvSpPr/>
          <p:nvPr/>
        </p:nvSpPr>
        <p:spPr>
          <a:xfrm rot="0">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1048664" name="曲线"/>
          <p:cNvSpPr/>
          <p:nvPr/>
        </p:nvSpPr>
        <p:spPr>
          <a:xfrm rot="0">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2097155" name="图片"/>
          <p:cNvPicPr>
            <a:picLocks/>
          </p:cNvPicPr>
          <p:nvPr/>
        </p:nvPicPr>
        <p:blipFill>
          <a:blip xmlns:r="http://schemas.openxmlformats.org/officeDocument/2006/relationships" r:embed="rId1" cstate="print"/>
          <a:stretch>
            <a:fillRect/>
          </a:stretch>
        </p:blipFill>
        <p:spPr>
          <a:xfrm rot="0">
            <a:off x="10687050" y="6134100"/>
            <a:ext cx="247649" cy="247650"/>
          </a:xfrm>
          <a:prstGeom prst="rect"/>
          <a:noFill/>
          <a:ln w="12700" cap="flat" cmpd="sng">
            <a:noFill/>
            <a:prstDash val="solid"/>
            <a:miter/>
          </a:ln>
        </p:spPr>
      </p:pic>
      <p:grpSp>
        <p:nvGrpSpPr>
          <p:cNvPr id="52" name="组合"/>
          <p:cNvGrpSpPr/>
          <p:nvPr/>
        </p:nvGrpSpPr>
        <p:grpSpPr>
          <a:xfrm>
            <a:off x="47625" y="3819523"/>
            <a:ext cx="4124324" cy="3009897"/>
            <a:chOff x="47625" y="3819523"/>
            <a:chExt cx="4124324" cy="3009897"/>
          </a:xfrm>
        </p:grpSpPr>
        <p:pic>
          <p:nvPicPr>
            <p:cNvPr id="2097156"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pic>
          <p:nvPicPr>
            <p:cNvPr id="2097157" name="图片"/>
            <p:cNvPicPr>
              <a:picLocks/>
            </p:cNvPicPr>
            <p:nvPr/>
          </p:nvPicPr>
          <p:blipFill>
            <a:blip xmlns:r="http://schemas.openxmlformats.org/officeDocument/2006/relationships" r:embed="rId3" cstate="print"/>
            <a:stretch>
              <a:fillRect/>
            </a:stretch>
          </p:blipFill>
          <p:spPr>
            <a:xfrm rot="0">
              <a:off x="47625" y="3819523"/>
              <a:ext cx="1733550" cy="3009897"/>
            </a:xfrm>
            <a:prstGeom prst="rect"/>
            <a:noFill/>
            <a:ln w="12700" cap="flat" cmpd="sng">
              <a:noFill/>
              <a:prstDash val="solid"/>
              <a:miter/>
            </a:ln>
          </p:spPr>
        </p:pic>
      </p:grpSp>
      <p:sp>
        <p:nvSpPr>
          <p:cNvPr id="1048665" name="文本框"/>
          <p:cNvSpPr>
            <a:spLocks noGrp="1"/>
          </p:cNvSpPr>
          <p:nvPr>
            <p:ph type="title"/>
          </p:nvPr>
        </p:nvSpPr>
        <p:spPr>
          <a:xfrm rot="0">
            <a:off x="739774" y="445387"/>
            <a:ext cx="2357120" cy="1461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pitchFamily="0" charset="0"/>
                <a:ea typeface="宋体" pitchFamily="0" charset="0"/>
                <a:cs typeface="Trebuchet MS" pitchFamily="0" charset="0"/>
              </a:rPr>
              <a:t>A</a:t>
            </a:r>
            <a:r>
              <a:rPr altLang="zh-CN" baseline="0" b="1" cap="none" sz="4800" i="0" kern="0" lang="en-US" spc="-5" strike="noStrike" u="none">
                <a:solidFill>
                  <a:schemeClr val="tx1"/>
                </a:solidFill>
                <a:latin typeface="Trebuchet MS" pitchFamily="0" charset="0"/>
                <a:ea typeface="宋体" pitchFamily="0" charset="0"/>
                <a:cs typeface="Trebuchet MS" pitchFamily="0" charset="0"/>
              </a:rPr>
              <a:t>G</a:t>
            </a:r>
            <a:r>
              <a:rPr altLang="zh-CN" baseline="0" b="1" cap="none" sz="4800" i="0" kern="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N</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666"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3</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67" name="矩形"/>
          <p:cNvSpPr/>
          <p:nvPr/>
        </p:nvSpPr>
        <p:spPr>
          <a:xfrm rot="0">
            <a:off x="2509806" y="1041533"/>
            <a:ext cx="5029200" cy="4282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Problem Statement</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Project Overview</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End Users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Our Solution and Proposition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Dataset Description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Modelling Approach</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Results and </a:t>
            </a: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Discussion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Conclusion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5" name=""/>
        <p:cNvGrpSpPr/>
        <p:nvPr/>
      </p:nvGrpSpPr>
      <p:grpSpPr>
        <a:xfrm>
          <a:off x="0" y="0"/>
          <a:ext cx="0" cy="0"/>
          <a:chOff x="0" y="0"/>
          <a:chExt cx="0" cy="0"/>
        </a:xfrm>
      </p:grpSpPr>
      <p:grpSp>
        <p:nvGrpSpPr>
          <p:cNvPr id="56" name="组合"/>
          <p:cNvGrpSpPr/>
          <p:nvPr/>
        </p:nvGrpSpPr>
        <p:grpSpPr>
          <a:xfrm>
            <a:off x="7991475" y="2933700"/>
            <a:ext cx="2762249" cy="3257550"/>
            <a:chOff x="7991475" y="2933700"/>
            <a:chExt cx="2762249" cy="3257550"/>
          </a:xfrm>
        </p:grpSpPr>
        <p:sp>
          <p:nvSpPr>
            <p:cNvPr id="1048671"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2"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8" name="图片"/>
            <p:cNvPicPr>
              <a:picLocks/>
            </p:cNvPicPr>
            <p:nvPr/>
          </p:nvPicPr>
          <p:blipFill>
            <a:blip xmlns:r="http://schemas.openxmlformats.org/officeDocument/2006/relationships" r:embed="rId1" cstate="print"/>
            <a:stretch>
              <a:fillRect/>
            </a:stretch>
          </p:blipFill>
          <p:spPr>
            <a:xfrm rot="0">
              <a:off x="7991475" y="2933700"/>
              <a:ext cx="2762249" cy="3257550"/>
            </a:xfrm>
            <a:prstGeom prst="rect"/>
            <a:noFill/>
            <a:ln w="12700" cap="flat" cmpd="sng">
              <a:noFill/>
              <a:prstDash val="solid"/>
              <a:miter/>
            </a:ln>
          </p:spPr>
        </p:pic>
      </p:grpSp>
      <p:sp>
        <p:nvSpPr>
          <p:cNvPr id="1048673"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74" name="文本框"/>
          <p:cNvSpPr>
            <a:spLocks noGrp="1"/>
          </p:cNvSpPr>
          <p:nvPr>
            <p:ph type="title"/>
          </p:nvPr>
        </p:nvSpPr>
        <p:spPr>
          <a:xfrm rot="0">
            <a:off x="459105" y="-70007"/>
            <a:ext cx="5636895" cy="12611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P</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ROB</a:t>
            </a:r>
            <a:r>
              <a:rPr altLang="zh-CN" baseline="0" b="1" cap="none" sz="4250" i="0" kern="0" lang="en-US" spc="55" strike="noStrike" u="none">
                <a:solidFill>
                  <a:schemeClr val="tx1"/>
                </a:solidFill>
                <a:latin typeface="Trebuchet MS" pitchFamily="0" charset="0"/>
                <a:ea typeface="宋体" pitchFamily="0" charset="0"/>
                <a:cs typeface="Trebuchet MS" pitchFamily="0" charset="0"/>
              </a:rPr>
              <a:t>L</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a:t>
            </a:r>
            <a:r>
              <a:rPr altLang="zh-CN" baseline="0" b="1" cap="none" sz="4250" i="0" kern="0" lang="en-US" spc="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4250" i="0" kern="0" lang="en-US" spc="-370"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375" strike="noStrike" u="none">
                <a:solidFill>
                  <a:schemeClr val="tx1"/>
                </a:solidFill>
                <a:latin typeface="Trebuchet MS" pitchFamily="0" charset="0"/>
                <a:ea typeface="宋体" pitchFamily="0" charset="0"/>
                <a:cs typeface="Trebuchet MS" pitchFamily="0" charset="0"/>
              </a:rPr>
              <a:t>A</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ME</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NT</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59"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675"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4</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76" name="矩形"/>
          <p:cNvSpPr/>
          <p:nvPr/>
        </p:nvSpPr>
        <p:spPr>
          <a:xfrm rot="0">
            <a:off x="5187088" y="2525119"/>
            <a:ext cx="1828800" cy="1828800"/>
          </a:xfrm>
          <a:prstGeom prst="rect"/>
          <a:noFill/>
          <a:ln w="12700" cap="flat" cmpd="sng">
            <a:noFill/>
            <a:prstDash val="solid"/>
            <a:miter/>
          </a:ln>
        </p:spPr>
      </p:sp>
      <p:sp>
        <p:nvSpPr>
          <p:cNvPr id="1048677" name="矩形"/>
          <p:cNvSpPr/>
          <p:nvPr/>
        </p:nvSpPr>
        <p:spPr>
          <a:xfrm rot="0">
            <a:off x="1023722" y="930334"/>
            <a:ext cx="6369833" cy="5577840"/>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Arial" pitchFamily="34" charset="0"/>
              <a:buChar char="•"/>
            </a:pPr>
            <a:r>
              <a:rPr altLang="zh-CN" baseline="0" b="1" cap="none" sz="2000" i="0" kern="1200" lang="en-US" spc="0" strike="noStrike" u="none">
                <a:solidFill>
                  <a:schemeClr val="tx1"/>
                </a:solidFill>
                <a:latin typeface="Calibri" pitchFamily="0" charset="0"/>
                <a:ea typeface="宋体" pitchFamily="0" charset="0"/>
                <a:cs typeface="Calibri" pitchFamily="0" charset="0"/>
              </a:rPr>
              <a:t>Data Collection: Gathering relevant information such as performance metrics, attendance records, feedback surveys, and demographic details.</a:t>
            </a:r>
            <a:endParaRPr altLang="zh-CN" baseline="0" b="1" cap="none" sz="20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Arial" pitchFamily="34" charset="0"/>
              <a:buChar char="•"/>
            </a:pPr>
            <a:r>
              <a:rPr altLang="zh-CN" baseline="0" b="1" cap="none" sz="2000" i="0" kern="1200" lang="en-US" spc="0" strike="noStrike" u="none">
                <a:solidFill>
                  <a:schemeClr val="tx1"/>
                </a:solidFill>
                <a:latin typeface="Calibri" pitchFamily="0" charset="0"/>
                <a:ea typeface="宋体" pitchFamily="0" charset="0"/>
                <a:cs typeface="Calibri" pitchFamily="0" charset="0"/>
              </a:rPr>
              <a:t>Data Cleaning and Preparation: Ensuring data accuracy and consistency by removing errors, duplicates, and irrelevant information.</a:t>
            </a:r>
            <a:endParaRPr altLang="zh-CN" baseline="0" b="1" cap="none" sz="20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Arial" pitchFamily="34" charset="0"/>
              <a:buChar char="•"/>
            </a:pPr>
            <a:r>
              <a:rPr altLang="zh-CN" baseline="0" b="1" cap="none" sz="2000" i="0" kern="1200" lang="en-US" spc="0" strike="noStrike" u="none">
                <a:solidFill>
                  <a:schemeClr val="tx1"/>
                </a:solidFill>
                <a:latin typeface="Calibri" pitchFamily="0" charset="0"/>
                <a:ea typeface="宋体" pitchFamily="0" charset="0"/>
                <a:cs typeface="Calibri" pitchFamily="0" charset="0"/>
              </a:rPr>
              <a:t>Data Analysis: Using statistical methods, visualization tools, and analytical techniques to uncover patterns, trends, correlations, and anomalies within the data.</a:t>
            </a:r>
            <a:endParaRPr altLang="zh-CN" baseline="0" b="1" cap="none" sz="20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Arial" pitchFamily="34" charset="0"/>
              <a:buChar char="•"/>
            </a:pPr>
            <a:r>
              <a:rPr altLang="zh-CN" baseline="0" b="1" cap="none" sz="2000" i="0" kern="1200" lang="en-US" spc="0" strike="noStrike" u="none">
                <a:solidFill>
                  <a:schemeClr val="tx1"/>
                </a:solidFill>
                <a:latin typeface="Calibri" pitchFamily="0" charset="0"/>
                <a:ea typeface="宋体" pitchFamily="0" charset="0"/>
                <a:cs typeface="Calibri" pitchFamily="0" charset="0"/>
              </a:rPr>
              <a:t>Interpretation and Insight Generation: Drawing conclusions and actionable insights from the analyzed data to support decision-making, improve HR practices, and optimize workforce management strategies.</a:t>
            </a:r>
            <a:endParaRPr altLang="zh-CN" baseline="0" b="1" cap="none" sz="20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Arial" pitchFamily="34" charset="0"/>
              <a:buChar char="•"/>
            </a:pPr>
            <a:r>
              <a:rPr altLang="zh-CN" baseline="0" b="1" cap="none" sz="2000" i="0" kern="1200" lang="en-US" spc="0" strike="noStrike" u="none">
                <a:solidFill>
                  <a:schemeClr val="tx1"/>
                </a:solidFill>
                <a:latin typeface="Calibri" pitchFamily="0" charset="0"/>
                <a:ea typeface="宋体" pitchFamily="0" charset="0"/>
                <a:cs typeface="Calibri" pitchFamily="0" charset="0"/>
              </a:rPr>
              <a:t>Application: Implementing findings to enhance employee engagement, productivity, retention, and overall organizational performance.</a:t>
            </a:r>
            <a:endParaRPr altLang="en-US" baseline="0" b="1" cap="none" sz="20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9" name=""/>
        <p:cNvGrpSpPr/>
        <p:nvPr/>
      </p:nvGrpSpPr>
      <p:grpSpPr>
        <a:xfrm>
          <a:off x="0" y="0"/>
          <a:ext cx="0" cy="0"/>
          <a:chOff x="0" y="0"/>
          <a:chExt cx="0" cy="0"/>
        </a:xfrm>
      </p:grpSpPr>
      <p:grpSp>
        <p:nvGrpSpPr>
          <p:cNvPr id="60" name="组合"/>
          <p:cNvGrpSpPr/>
          <p:nvPr/>
        </p:nvGrpSpPr>
        <p:grpSpPr>
          <a:xfrm>
            <a:off x="8658225" y="2647950"/>
            <a:ext cx="3533775" cy="3810000"/>
            <a:chOff x="8658225" y="2647950"/>
            <a:chExt cx="3533775" cy="3810000"/>
          </a:xfrm>
        </p:grpSpPr>
        <p:sp>
          <p:nvSpPr>
            <p:cNvPr id="1048681"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2"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a:picLocks/>
            </p:cNvPicPr>
            <p:nvPr/>
          </p:nvPicPr>
          <p:blipFill>
            <a:blip xmlns:r="http://schemas.openxmlformats.org/officeDocument/2006/relationships" r:embed="rId1" cstate="print"/>
            <a:stretch>
              <a:fillRect/>
            </a:stretch>
          </p:blipFill>
          <p:spPr>
            <a:xfrm rot="0">
              <a:off x="8658225" y="2647950"/>
              <a:ext cx="3533775" cy="3810000"/>
            </a:xfrm>
            <a:prstGeom prst="rect"/>
            <a:noFill/>
            <a:ln w="12700" cap="flat" cmpd="sng">
              <a:noFill/>
              <a:prstDash val="solid"/>
              <a:miter/>
            </a:ln>
          </p:spPr>
        </p:pic>
      </p:grpSp>
      <p:sp>
        <p:nvSpPr>
          <p:cNvPr id="1048683"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4" name="文本框"/>
          <p:cNvSpPr>
            <a:spLocks noGrp="1"/>
          </p:cNvSpPr>
          <p:nvPr>
            <p:ph type="title"/>
          </p:nvPr>
        </p:nvSpPr>
        <p:spPr>
          <a:xfrm rot="0">
            <a:off x="739774" y="829626"/>
            <a:ext cx="5263514" cy="1261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OVERVIEW</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1"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685"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5</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86" name="矩形"/>
          <p:cNvSpPr/>
          <p:nvPr/>
        </p:nvSpPr>
        <p:spPr>
          <a:xfrm rot="0">
            <a:off x="990600" y="2133600"/>
            <a:ext cx="7924800" cy="8153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r>
              <a:rPr altLang="zh-CN" baseline="0" b="0" cap="none" sz="2400" i="0" kern="1200" lang="en-US" spc="0" strike="noStrike" u="none">
                <a:solidFill>
                  <a:srgbClr val="0D0D0D"/>
                </a:solidFill>
                <a:latin typeface="Times New Roman" pitchFamily="18" charset="0"/>
                <a:ea typeface="宋体" pitchFamily="0" charset="0"/>
                <a:cs typeface="Times New Roman" pitchFamily="18" charset="0"/>
              </a:rPr>
              <a:t>.</a:t>
            </a:r>
            <a:endParaRPr altLang="zh-CN" baseline="0" b="0" cap="none" sz="24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400" i="0" kern="1200" lang="zh-CN" spc="0" strike="noStrike" u="none">
              <a:solidFill>
                <a:schemeClr val="tx1"/>
              </a:solidFill>
              <a:latin typeface="Times New Roman" pitchFamily="18" charset="0"/>
              <a:ea typeface="宋体" pitchFamily="0" charset="0"/>
              <a:cs typeface="Times New Roman" pitchFamily="18" charset="0"/>
            </a:endParaRPr>
          </a:p>
        </p:txBody>
      </p:sp>
      <p:sp>
        <p:nvSpPr>
          <p:cNvPr id="1048687" name="矩形"/>
          <p:cNvSpPr/>
          <p:nvPr/>
        </p:nvSpPr>
        <p:spPr>
          <a:xfrm rot="0">
            <a:off x="1312688" y="2134760"/>
            <a:ext cx="8842248" cy="16154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000" i="0" kern="1200" lang="en-US" spc="0" strike="noStrike" u="none">
                <a:solidFill>
                  <a:schemeClr val="tx1"/>
                </a:solidFill>
                <a:latin typeface="Calibri" pitchFamily="0" charset="0"/>
                <a:ea typeface="宋体" pitchFamily="0" charset="0"/>
                <a:cs typeface="Calibri" pitchFamily="0" charset="0"/>
              </a:rPr>
              <a:t>Collect and integrate employee data from various sources (e.g., HR systems, surveys, performance reviews)</a:t>
            </a:r>
            <a:endParaRPr altLang="zh-CN" baseline="0" b="1" cap="none" sz="20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2000" i="0" kern="1200" lang="en-US" spc="0" strike="noStrike" u="none">
                <a:solidFill>
                  <a:schemeClr val="tx1"/>
                </a:solidFill>
                <a:latin typeface="Calibri" pitchFamily="0" charset="0"/>
                <a:ea typeface="宋体" pitchFamily="0" charset="0"/>
                <a:cs typeface="Calibri" pitchFamily="0" charset="0"/>
              </a:rPr>
              <a:t>- Clean, transform, and prepare data for analysis- Develop Excel dashboards and reports to visualize key metrics, including:    - Demographics (age, tenure, department, etc.)    - Performance ratings and trends</a:t>
            </a:r>
            <a:endParaRPr altLang="en-US" baseline="0" b="1" cap="none" sz="20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3" name=""/>
        <p:cNvGrpSpPr/>
        <p:nvPr/>
      </p:nvGrpSpPr>
      <p:grpSpPr>
        <a:xfrm>
          <a:off x="0" y="0"/>
          <a:ext cx="0" cy="0"/>
          <a:chOff x="0" y="0"/>
          <a:chExt cx="0" cy="0"/>
        </a:xfrm>
      </p:grpSpPr>
      <p:sp>
        <p:nvSpPr>
          <p:cNvPr id="1048691"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93"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4" name="文本框"/>
          <p:cNvSpPr>
            <a:spLocks noGrp="1"/>
          </p:cNvSpPr>
          <p:nvPr>
            <p:ph type="title"/>
          </p:nvPr>
        </p:nvSpPr>
        <p:spPr>
          <a:xfrm rot="10800000" flipV="1">
            <a:off x="555617" y="-29112"/>
            <a:ext cx="3910967" cy="98806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W</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O</a:t>
            </a:r>
            <a:r>
              <a:rPr altLang="zh-CN" baseline="0" b="1" cap="none" sz="3200" i="0" kern="0" lang="en-US" spc="-2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AR</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T</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0" strike="noStrike" u="none">
                <a:solidFill>
                  <a:schemeClr val="tx1"/>
                </a:solidFill>
                <a:latin typeface="Trebuchet MS" pitchFamily="0" charset="0"/>
                <a:ea typeface="宋体" pitchFamily="0" charset="0"/>
                <a:cs typeface="Trebuchet MS" pitchFamily="0" charset="0"/>
              </a:rPr>
              <a:t>N</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D</a:t>
            </a:r>
            <a:r>
              <a:rPr altLang="zh-CN" baseline="0" b="1" cap="none" sz="3200" i="0" kern="0" lang="en-US" spc="-4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0" strike="noStrike" u="none">
                <a:solidFill>
                  <a:schemeClr val="tx1"/>
                </a:solidFill>
                <a:latin typeface="Trebuchet MS" pitchFamily="0" charset="0"/>
                <a:ea typeface="宋体" pitchFamily="0" charset="0"/>
                <a:cs typeface="Trebuchet MS" pitchFamily="0" charset="0"/>
              </a:rPr>
              <a:t>U</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R</a:t>
            </a:r>
            <a:r>
              <a:rPr altLang="zh-CN" baseline="0" b="1" cap="none" sz="3200" i="0" kern="0" lang="en-US" spc="5" strike="noStrike" u="none">
                <a:solidFill>
                  <a:schemeClr val="tx1"/>
                </a:solidFill>
                <a:latin typeface="Trebuchet MS" pitchFamily="0" charset="0"/>
                <a:ea typeface="宋体" pitchFamily="0" charset="0"/>
                <a:cs typeface="Trebuchet MS" pitchFamily="0" charset="0"/>
              </a:rPr>
              <a:t>S?</a:t>
            </a:r>
            <a:endParaRPr altLang="en-US" baseline="0" b="1" cap="none" sz="32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2" name="图片"/>
          <p:cNvPicPr>
            <a:picLocks/>
          </p:cNvPicPr>
          <p:nvPr/>
        </p:nvPicPr>
        <p:blipFill>
          <a:blip xmlns:r="http://schemas.openxmlformats.org/officeDocument/2006/relationships" r:embed="rId1" cstate="print"/>
          <a:stretch>
            <a:fillRect/>
          </a:stretch>
        </p:blipFill>
        <p:spPr>
          <a:xfrm rot="0">
            <a:off x="723900" y="6172200"/>
            <a:ext cx="2181225" cy="485775"/>
          </a:xfrm>
          <a:prstGeom prst="rect"/>
          <a:noFill/>
          <a:ln w="12700" cap="flat" cmpd="sng">
            <a:noFill/>
            <a:prstDash val="solid"/>
            <a:miter/>
          </a:ln>
        </p:spPr>
      </p:pic>
      <p:sp>
        <p:nvSpPr>
          <p:cNvPr id="1048695"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6</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96" name="矩形"/>
          <p:cNvSpPr/>
          <p:nvPr/>
        </p:nvSpPr>
        <p:spPr>
          <a:xfrm rot="0">
            <a:off x="2246494" y="505777"/>
            <a:ext cx="5279115" cy="59588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Informed Decision-Making:</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Provides managers and executives with data-driven insights to make strategic decisions about promotions, resource allocation, and organizational improvements.</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2. Targeted Training and Development:</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Identifies specific skill gaps and areas for improvement, allowing HR and training teams to create effective, targeted training programs.</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3. Enhanced Employee Engagement:</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Offers employees clear feedback on their performance, which boosts motivation, engagement, and alignment with the organization’s goals.</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4. Optimized Compensation and Rewards:</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Ensures that compensation strategies are fair and performance-based, helping to retain high performers and motivate the workforce.</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5. Organizational Improvement and Growth:</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Supports continuous improvement by identifying areas where the organization can invest in development and drive overall growth.</a:t>
            </a:r>
            <a:endParaRPr altLang="en-US" baseline="0" b="1"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6" name=""/>
        <p:cNvGrpSpPr/>
        <p:nvPr/>
      </p:nvGrpSpPr>
      <p:grpSpPr>
        <a:xfrm>
          <a:off x="0" y="0"/>
          <a:ext cx="0" cy="0"/>
          <a:chOff x="0" y="0"/>
          <a:chExt cx="0" cy="0"/>
        </a:xfrm>
      </p:grpSpPr>
      <p:pic>
        <p:nvPicPr>
          <p:cNvPr id="2097163" name="图片"/>
          <p:cNvPicPr>
            <a:picLocks noChangeAspect="1"/>
          </p:cNvPicPr>
          <p:nvPr/>
        </p:nvPicPr>
        <p:blipFill>
          <a:blip xmlns:r="http://schemas.openxmlformats.org/officeDocument/2006/relationships" r:embed="rId1" cstate="print"/>
          <a:stretch>
            <a:fillRect/>
          </a:stretch>
        </p:blipFill>
        <p:spPr>
          <a:xfrm rot="0">
            <a:off x="-450392" y="245614"/>
            <a:ext cx="9949320" cy="6366771"/>
          </a:xfrm>
          <a:prstGeom prst="rect"/>
          <a:noFill/>
          <a:ln w="12700" cap="flat" cmpd="sng">
            <a:noFill/>
            <a:prstDash val="solid"/>
            <a:miter/>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9" name=""/>
        <p:cNvGrpSpPr/>
        <p:nvPr/>
      </p:nvGrpSpPr>
      <p:grpSpPr>
        <a:xfrm>
          <a:off x="0" y="0"/>
          <a:ext cx="0" cy="0"/>
          <a:chOff x="0" y="0"/>
          <a:chExt cx="0" cy="0"/>
        </a:xfrm>
      </p:grpSpPr>
      <p:pic>
        <p:nvPicPr>
          <p:cNvPr id="2097164" name="图片"/>
          <p:cNvPicPr>
            <a:picLocks/>
          </p:cNvPicPr>
          <p:nvPr/>
        </p:nvPicPr>
        <p:blipFill>
          <a:blip xmlns:r="http://schemas.openxmlformats.org/officeDocument/2006/relationships" r:embed="rId1" cstate="print"/>
          <a:stretch>
            <a:fillRect/>
          </a:stretch>
        </p:blipFill>
        <p:spPr>
          <a:xfrm rot="0">
            <a:off x="0" y="1476375"/>
            <a:ext cx="2695574" cy="3248025"/>
          </a:xfrm>
          <a:prstGeom prst="rect"/>
          <a:noFill/>
          <a:ln w="12700" cap="flat" cmpd="sng">
            <a:noFill/>
            <a:prstDash val="solid"/>
            <a:miter/>
          </a:ln>
        </p:spPr>
      </p:pic>
      <p:sp>
        <p:nvSpPr>
          <p:cNvPr id="1048703"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04"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05"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706" name="文本框"/>
          <p:cNvSpPr>
            <a:spLocks noGrp="1"/>
          </p:cNvSpPr>
          <p:nvPr>
            <p:ph type="title"/>
          </p:nvPr>
        </p:nvSpPr>
        <p:spPr>
          <a:xfrm rot="0">
            <a:off x="558165" y="857885"/>
            <a:ext cx="9763125" cy="54673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34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D</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60"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95" strike="noStrike" u="none">
                <a:solidFill>
                  <a:schemeClr val="tx1"/>
                </a:solidFill>
                <a:latin typeface="Trebuchet MS" pitchFamily="0" charset="0"/>
                <a:ea typeface="宋体" pitchFamily="0" charset="0"/>
                <a:cs typeface="Trebuchet MS" pitchFamily="0" charset="0"/>
              </a:rPr>
              <a:t>V</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E</a:t>
            </a:r>
            <a:r>
              <a:rPr altLang="zh-CN" baseline="0" b="1" cap="none" sz="3600" i="0" kern="0" lang="en-US" spc="-6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endParaRPr altLang="en-US" baseline="0" b="1" cap="none" sz="36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5"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707"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8</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708" name="矩形"/>
          <p:cNvSpPr/>
          <p:nvPr/>
        </p:nvSpPr>
        <p:spPr>
          <a:xfrm rot="0">
            <a:off x="3050743" y="3254854"/>
            <a:ext cx="6101487" cy="369332"/>
          </a:xfrm>
          <a:prstGeom prst="rect"/>
          <a:noFill/>
          <a:ln w="12700" cap="flat" cmpd="sng">
            <a:noFill/>
            <a:prstDash val="solid"/>
            <a:miter/>
          </a:ln>
        </p:spPr>
      </p:sp>
      <p:sp>
        <p:nvSpPr>
          <p:cNvPr id="1048709" name="矩形"/>
          <p:cNvSpPr/>
          <p:nvPr/>
        </p:nvSpPr>
        <p:spPr>
          <a:xfrm rot="0">
            <a:off x="3041073" y="1673840"/>
            <a:ext cx="5877371" cy="47015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000" i="0" kern="1200" lang="en-US" spc="0" strike="noStrike" u="none">
                <a:solidFill>
                  <a:srgbClr val="00B050"/>
                </a:solidFill>
                <a:latin typeface="Calibri" pitchFamily="0" charset="0"/>
                <a:ea typeface="宋体" pitchFamily="0" charset="0"/>
                <a:cs typeface="Calibri" pitchFamily="0" charset="0"/>
              </a:rPr>
              <a:t>Conditional formatting =  missing the values</a:t>
            </a:r>
            <a:endParaRPr altLang="zh-CN" baseline="0" b="1" cap="none" sz="2000" i="0" kern="1200" lang="en-US" spc="0" strike="noStrike" u="none">
              <a:solidFill>
                <a:srgbClr val="00B050"/>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1.Use Conditional Formatting to highlight blank cells in a dataset, applying a custom format (e.g., red fill) to cells containing missing values (=Is blank(A1)). Select the range, go to Home &gt; Conditional Formatting &gt; New Rule &gt; Use a formula to determine which cells to format. Enter the formula =ISBLANK(A1) and set the desired format.</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2000" i="0" kern="1200" lang="en-US" spc="0" strike="noStrike" u="none">
                <a:solidFill>
                  <a:srgbClr val="00B050"/>
                </a:solidFill>
                <a:latin typeface="Calibri" pitchFamily="0" charset="0"/>
                <a:ea typeface="宋体" pitchFamily="0" charset="0"/>
                <a:cs typeface="Calibri" pitchFamily="0" charset="0"/>
              </a:rPr>
              <a:t>Filter = remove the missing </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342900" marL="342900">
              <a:lnSpc>
                <a:spcPct val="100000"/>
              </a:lnSpc>
              <a:spcBef>
                <a:spcPts val="0"/>
              </a:spcBef>
              <a:spcAft>
                <a:spcPts val="0"/>
              </a:spcAft>
              <a:buClrTx/>
              <a:buAutoNum type="arabicPeriod"/>
            </a:pPr>
            <a:r>
              <a:rPr altLang="zh-CN" baseline="0" b="1" cap="none" sz="1800" i="0" kern="1200" lang="en-US" spc="0" strike="noStrike" u="none">
                <a:solidFill>
                  <a:schemeClr val="tx1"/>
                </a:solidFill>
                <a:latin typeface="Calibri" pitchFamily="0" charset="0"/>
                <a:ea typeface="宋体" pitchFamily="0" charset="0"/>
                <a:cs typeface="Calibri" pitchFamily="0" charset="0"/>
              </a:rPr>
              <a:t>Filter: Data &gt; Filter &gt; Blanks.2. Go To Special: Ctrl + G &gt; Special &gt; Blanks.3. Conditional Formatting: Home &gt; Highlight Cells Rules &gt; Blank Cells.</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Formula of perform analysis</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 syntax</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            Syntax:- logical_test1, logical_test2, ...: Conditions to evaluate- value_if_true1, value_if_true2, ...: Values to return if conditions are true</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342900" marL="342900">
              <a:lnSpc>
                <a:spcPct val="100000"/>
              </a:lnSpc>
              <a:spcBef>
                <a:spcPts val="0"/>
              </a:spcBef>
              <a:spcAft>
                <a:spcPts val="0"/>
              </a:spcAft>
              <a:buClrTx/>
              <a:buAutoNum type="arabicPeriod"/>
            </a:pPr>
            <a:endParaRPr altLang="en-US" baseline="0" b="1"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2" name=""/>
        <p:cNvGrpSpPr/>
        <p:nvPr/>
      </p:nvGrpSpPr>
      <p:grpSpPr>
        <a:xfrm>
          <a:off x="0" y="0"/>
          <a:ext cx="0" cy="0"/>
          <a:chOff x="0" y="0"/>
          <a:chExt cx="0" cy="0"/>
        </a:xfrm>
      </p:grpSpPr>
      <p:sp>
        <p:nvSpPr>
          <p:cNvPr id="1048713" name="矩形"/>
          <p:cNvSpPr/>
          <p:nvPr/>
        </p:nvSpPr>
        <p:spPr>
          <a:xfrm rot="0">
            <a:off x="1361634" y="1611906"/>
            <a:ext cx="8749734" cy="14249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=IFS(A1&gt;10000, "High", A1&gt;5000, "Medium", "Low")These formulas categorize data in cells A1, B1, and C1 based on specified conditions, returning corresponding values ("High", "Medium", "Low", etc.). Use these formulas to analyze and classify your data, and make informed decisions!</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endParaRPr altLang="en-US" baseline="0" b="1" cap="none" sz="1800" i="0" kern="1200" lang="zh-CN" spc="0" strike="noStrike" u="none">
              <a:solidFill>
                <a:schemeClr val="tx1"/>
              </a:solidFill>
              <a:latin typeface="Calibri" pitchFamily="0" charset="0"/>
              <a:ea typeface="宋体" pitchFamily="0" charset="0"/>
              <a:cs typeface="Calibri" pitchFamily="0" charset="0"/>
            </a:endParaRPr>
          </a:p>
        </p:txBody>
      </p:sp>
      <p:sp>
        <p:nvSpPr>
          <p:cNvPr id="1048714" name="矩形"/>
          <p:cNvSpPr/>
          <p:nvPr/>
        </p:nvSpPr>
        <p:spPr>
          <a:xfrm rot="0">
            <a:off x="1029762" y="3089235"/>
            <a:ext cx="6435376" cy="40010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000" i="0" kern="1200" lang="en-US" spc="0" strike="noStrike" u="none">
                <a:solidFill>
                  <a:srgbClr val="00B050"/>
                </a:solidFill>
                <a:latin typeface="Calibri" pitchFamily="0" charset="0"/>
                <a:ea typeface="宋体" pitchFamily="0" charset="0"/>
                <a:cs typeface="Calibri" pitchFamily="0" charset="0"/>
              </a:rPr>
              <a:t>Pivot table</a:t>
            </a:r>
            <a:endParaRPr altLang="en-US" baseline="0" b="1" cap="none" sz="2000" i="0" kern="1200" lang="zh-CN" spc="0" strike="noStrike" u="none">
              <a:solidFill>
                <a:srgbClr val="00B050"/>
              </a:solidFill>
              <a:latin typeface="Calibri" pitchFamily="0" charset="0"/>
              <a:ea typeface="宋体" pitchFamily="0" charset="0"/>
              <a:cs typeface="Calibri" pitchFamily="0" charset="0"/>
            </a:endParaRPr>
          </a:p>
        </p:txBody>
      </p:sp>
      <p:sp>
        <p:nvSpPr>
          <p:cNvPr id="1048715" name="矩形"/>
          <p:cNvSpPr/>
          <p:nvPr/>
        </p:nvSpPr>
        <p:spPr>
          <a:xfrm rot="0">
            <a:off x="1269121" y="3977530"/>
            <a:ext cx="8842248" cy="1958341"/>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1. Select the data range you want to summarize.2. Go to the "Insert" tab and click on "PivotTable".3. Drag the field you want to summarize (e.g., "Sports") to the "Row Labels" area.4. Drag the field you want to summarize (e.g., "Total Number Students") to the "Values" area.5. Right-click on the "Values" field and select "Summarize" &gt; "Summarize by" &gt; "Average" (or any other summary function you need).6. To show only the top 3 lines, right-click on the "Row Labels" field and select "Filter" &gt; "Top" &gt; "Top 3".</a:t>
            </a:r>
            <a:endParaRPr altLang="en-US" baseline="0" b="1" cap="none" sz="1800" i="0" kern="1200" lang="zh-CN" spc="0" strike="noStrike" u="none">
              <a:solidFill>
                <a:schemeClr val="tx1"/>
              </a:solidFill>
              <a:latin typeface="Calibri" pitchFamily="0" charset="0"/>
              <a:ea typeface="宋体" pitchFamily="0" charset="0"/>
              <a:cs typeface="Calibri" pitchFamily="0" charset="0"/>
            </a:endParaRPr>
          </a:p>
        </p:txBody>
      </p:sp>
      <p:sp>
        <p:nvSpPr>
          <p:cNvPr id="1048716" name="矩形"/>
          <p:cNvSpPr/>
          <p:nvPr/>
        </p:nvSpPr>
        <p:spPr>
          <a:xfrm rot="0">
            <a:off x="1029762" y="922158"/>
            <a:ext cx="6101487" cy="40011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000" i="0" kern="1200" lang="en-US" spc="0" strike="noStrike" u="none">
                <a:solidFill>
                  <a:srgbClr val="00B050"/>
                </a:solidFill>
                <a:latin typeface="Calibri" pitchFamily="0" charset="0"/>
                <a:ea typeface="宋体" pitchFamily="0" charset="0"/>
                <a:cs typeface="Calibri" pitchFamily="0" charset="0"/>
              </a:rPr>
              <a:t>Formula = checking for performance</a:t>
            </a:r>
            <a:endParaRPr altLang="en-US" baseline="0" b="1" cap="none" sz="2000" i="0" kern="1200" lang="zh-CN" spc="0" strike="noStrike" u="none">
              <a:solidFill>
                <a:srgbClr val="00B050"/>
              </a:solidFill>
              <a:latin typeface="Calibri" pitchFamily="0" charset="0"/>
              <a:ea typeface="宋体" pitchFamily="0" charset="0"/>
              <a:cs typeface="Calibri" pitchFamily="0"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dcterms:created xsi:type="dcterms:W3CDTF">2024-03-28T06:07:22Z</dcterms:created>
  <dcterms:modified xsi:type="dcterms:W3CDTF">2024-10-08T08:45:52Z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b1cdf5a82c86406399f33e310ea69e26</vt:lpwstr>
  </property>
</Properties>
</file>