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C5708-0CE3-36D4-5408-5F059A4EB2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914527-BFF7-9586-26D7-A2D5339A8E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0A1A8-43DD-0843-9F61-381D7CA0A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0FF04-F7C8-4186-8CFF-D9022321900F}" type="datetimeFigureOut">
              <a:rPr lang="en-IN" smtClean="0"/>
              <a:t>10-07-2023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CD1C02-93D9-2A63-D714-9C5B0F0FE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480DF2-CC55-34A5-AF91-ED50F9D8D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74235-CCB5-4516-81B3-90EFA097F9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905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AB5C3-2CB8-F436-3E99-EB1236896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B18FF-238A-5F98-9B0A-11979CCB30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BBFE7-95B4-26D3-0844-C92DE5DA1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0FF04-F7C8-4186-8CFF-D9022321900F}" type="datetimeFigureOut">
              <a:rPr lang="en-IN" smtClean="0"/>
              <a:t>10-07-2023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B07FC8-81D1-B9A5-D5F6-EEDBEE73D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D0CC2-C66C-9A63-E1D2-E1FDE231D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74235-CCB5-4516-81B3-90EFA097F9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9675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CF9825-6CFE-E10A-9A5A-76751210AA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242034-008C-D79E-1147-5EAAFF4D24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D2A4B-4106-93DB-3A18-F645ABD25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0FF04-F7C8-4186-8CFF-D9022321900F}" type="datetimeFigureOut">
              <a:rPr lang="en-IN" smtClean="0"/>
              <a:t>10-07-2023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585F7-7DB3-3EE7-A027-5D7DB00B7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ECE7D4-91DD-5BE0-9ED6-F55E7E362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74235-CCB5-4516-81B3-90EFA097F9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0026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30E32-203D-7E52-819D-B4E024FDD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D889C-060E-3CF8-0DEB-DB84BB52D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1B528-720E-3A0A-E17A-5D2F487F8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0FF04-F7C8-4186-8CFF-D9022321900F}" type="datetimeFigureOut">
              <a:rPr lang="en-IN" smtClean="0"/>
              <a:t>10-07-2023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9D7B5B-E0A7-27CF-A2F1-DE9D860F0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2349D-4F8A-23EA-F2DE-AA9286724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74235-CCB5-4516-81B3-90EFA097F9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0809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7F25D-E10D-6433-AB30-362883AB9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ADF1CB-A4E1-C119-0F9A-71844C64B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7F9C7-AF19-E0B0-F459-D4436FBE8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0FF04-F7C8-4186-8CFF-D9022321900F}" type="datetimeFigureOut">
              <a:rPr lang="en-IN" smtClean="0"/>
              <a:t>10-07-2023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D9849-80B7-2FC9-6E6A-700B8DDA6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9CE56A-47D8-B1E8-A759-B1F40A945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74235-CCB5-4516-81B3-90EFA097F9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7131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55078-B421-1938-1990-A40250455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C18AA-6B86-AD10-9FDC-57D083EF70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174AC2-918A-4286-3E29-A26279A8AB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82A2C6-E420-3CA7-184B-76370E795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0FF04-F7C8-4186-8CFF-D9022321900F}" type="datetimeFigureOut">
              <a:rPr lang="en-IN" smtClean="0"/>
              <a:t>10-07-2023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37B41B-517D-C1BF-EECA-EF43C2FE8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C3EF6-9B9C-D84A-F3B7-BB9BBA2A8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74235-CCB5-4516-81B3-90EFA097F9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541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06560-FC80-2C0E-2691-B70544127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948A49-7F9F-2F9C-C841-4A12B15758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31FE27-64E1-7A1B-012A-7B3213B97D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8AE664-F5AA-797A-C5FF-74EBDDDC20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9CDFD2-9394-867B-3B7D-9BF50E57A3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431946-06E1-9BCD-4E68-2AB8A0B6F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0FF04-F7C8-4186-8CFF-D9022321900F}" type="datetimeFigureOut">
              <a:rPr lang="en-IN" smtClean="0"/>
              <a:t>10-07-2023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01EC42-B671-1672-FE74-8FC521D95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DE6258-88A7-D2B8-90CB-B4946AB4B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74235-CCB5-4516-81B3-90EFA097F9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0010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5BF59-97E5-64C6-39FD-54C4D3FA2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EA71CA-9D51-962A-71AF-B43EC7D4C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0FF04-F7C8-4186-8CFF-D9022321900F}" type="datetimeFigureOut">
              <a:rPr lang="en-IN" smtClean="0"/>
              <a:t>10-07-2023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E2B7BC-E37D-AE0B-BC31-E9962A79E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3BCF9C-0D5F-E5E9-021C-09C99AEB5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74235-CCB5-4516-81B3-90EFA097F9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6517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70988B-A805-4438-2EC3-A550EA36D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0FF04-F7C8-4186-8CFF-D9022321900F}" type="datetimeFigureOut">
              <a:rPr lang="en-IN" smtClean="0"/>
              <a:t>10-07-2023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D46673-E87E-64F9-D8DD-72263990C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1901D2-F444-072E-9AF8-F8E1FAFC3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74235-CCB5-4516-81B3-90EFA097F9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2868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DBE52-656B-0CF0-41BB-B2A726CD0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45561-D873-8696-BD0A-98F5FD2769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2FF69A-85D4-2CDB-B823-33CAEE7C3F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58347A-DFC3-C84B-9224-36F430D8E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0FF04-F7C8-4186-8CFF-D9022321900F}" type="datetimeFigureOut">
              <a:rPr lang="en-IN" smtClean="0"/>
              <a:t>10-07-2023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FCF12B-0DA4-56EF-469F-0C16571BA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5BAF9-D488-7AA0-5D6F-4BC78BBD6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74235-CCB5-4516-81B3-90EFA097F9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6439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5212B-C2DA-A534-A140-3AF525A9D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5020A5-68FF-B546-EBB6-DE8ABB89FD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2346AC-7EFA-4B94-7BDD-4971BF071D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868B20-1EE1-CF5F-154A-9EF37B198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0FF04-F7C8-4186-8CFF-D9022321900F}" type="datetimeFigureOut">
              <a:rPr lang="en-IN" smtClean="0"/>
              <a:t>10-07-2023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9CD884-FEE5-9C63-BD6F-0511B946C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323967-CA3C-0415-AF99-4FE8A257A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74235-CCB5-4516-81B3-90EFA097F9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1859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B0C064-1DF1-E325-E33C-0BFF82650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EB92B5-841D-3734-E083-E3E5EE7DD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CDC34F-10F9-CF6D-E342-32DAC17C40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0FF04-F7C8-4186-8CFF-D9022321900F}" type="datetimeFigureOut">
              <a:rPr lang="en-IN" smtClean="0"/>
              <a:t>10-07-2023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54BA6-8D73-0D25-3F44-0711512B14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B1B14-4D39-8ABE-71D8-C6F01C7209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74235-CCB5-4516-81B3-90EFA097F9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9614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46BE9-ACBE-2E6E-BAF8-5577A5399D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AN OPEN-SOURCE RRAM COMPILER</a:t>
            </a:r>
            <a:endParaRPr lang="en-IN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E0949-6869-6018-A7A4-C6148F12F9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BY</a:t>
            </a:r>
          </a:p>
          <a:p>
            <a:r>
              <a:rPr lang="en-US" b="1" dirty="0"/>
              <a:t>SAIPRANAV K – 21BEC1207</a:t>
            </a:r>
          </a:p>
          <a:p>
            <a:r>
              <a:rPr lang="en-US" b="1" dirty="0"/>
              <a:t>SANTHOSH KUMAR S – 21BEC1283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435570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14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Aharoni</vt:lpstr>
      <vt:lpstr>Arial</vt:lpstr>
      <vt:lpstr>Calibri</vt:lpstr>
      <vt:lpstr>Calibri Light</vt:lpstr>
      <vt:lpstr>Office Theme</vt:lpstr>
      <vt:lpstr>AN OPEN-SOURCE RRAM COMPILER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OPEN-SOURCE RRAM COMPILER</dc:title>
  <dc:creator>saipranav karthikayan</dc:creator>
  <cp:lastModifiedBy>saipranav karthikayan</cp:lastModifiedBy>
  <cp:revision>1</cp:revision>
  <dcterms:created xsi:type="dcterms:W3CDTF">2023-07-10T06:30:15Z</dcterms:created>
  <dcterms:modified xsi:type="dcterms:W3CDTF">2023-07-10T07:46:35Z</dcterms:modified>
</cp:coreProperties>
</file>