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7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68871-F6E9-4786-B990-36D127B76CA9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4CE71-A78C-4C92-BF6A-4B3247A95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815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9.jpeg" /><Relationship Id="rId4" Type="http://schemas.openxmlformats.org/officeDocument/2006/relationships/image" Target="../media/image8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Santhosh 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A5857-4EA7-04C1-8A29-33EA59B95A1F}"/>
              </a:ext>
            </a:extLst>
          </p:cNvPr>
          <p:cNvSpPr txBox="1"/>
          <p:nvPr/>
        </p:nvSpPr>
        <p:spPr>
          <a:xfrm>
            <a:off x="5715000" y="37338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      : 3</a:t>
            </a:r>
            <a:r>
              <a:rPr lang="en-US" baseline="30000" dirty="0"/>
              <a:t>rd</a:t>
            </a:r>
            <a:r>
              <a:rPr lang="en-US" dirty="0"/>
              <a:t> year</a:t>
            </a:r>
          </a:p>
          <a:p>
            <a:r>
              <a:rPr lang="en-US" dirty="0"/>
              <a:t>NM.ID    : au421221104033</a:t>
            </a:r>
          </a:p>
          <a:p>
            <a:r>
              <a:rPr lang="en-US" dirty="0"/>
              <a:t>Email id  :sbsanthosh.2003@gmail.com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F4D58-1702-CFAA-AB84-BE7B8D159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38" y="1857375"/>
            <a:ext cx="2457450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FA11A8-EA2B-B84D-40AB-78CEBA5C6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87" y="1857374"/>
            <a:ext cx="2457450" cy="2390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E82699-5678-01FA-43D4-67E2BBA49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974" y="1857374"/>
            <a:ext cx="2457450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813877" y="2424959"/>
            <a:ext cx="9764395" cy="112236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>
                <a:latin typeface="Snap ITC" panose="04040A07060A02020202" pitchFamily="82" charset="0"/>
              </a:rPr>
              <a:t>Image Augmentation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3D32AC-C855-429D-D782-B62982121DCF}"/>
              </a:ext>
            </a:extLst>
          </p:cNvPr>
          <p:cNvSpPr txBox="1"/>
          <p:nvPr/>
        </p:nvSpPr>
        <p:spPr>
          <a:xfrm>
            <a:off x="224216" y="608737"/>
            <a:ext cx="6104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tx1"/>
                </a:solidFill>
              </a:rPr>
              <a:t>PROJECT TITLE</a:t>
            </a:r>
            <a:endParaRPr lang="en-US" sz="4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" y="16796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469A4E-A565-3597-D613-87F530BE140E}"/>
              </a:ext>
            </a:extLst>
          </p:cNvPr>
          <p:cNvSpPr txBox="1"/>
          <p:nvPr/>
        </p:nvSpPr>
        <p:spPr>
          <a:xfrm>
            <a:off x="2069569" y="1287419"/>
            <a:ext cx="6524625" cy="518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Display Semibold" pitchFamily="2" charset="0"/>
              </a:rPr>
              <a:t>Introduction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Display Semibold" pitchFamily="2" charset="0"/>
              </a:rPr>
              <a:t>Problem Statement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Display Semibold" pitchFamily="2" charset="0"/>
              </a:rPr>
              <a:t>Project Overview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Display Semibold" pitchFamily="2" charset="0"/>
              </a:rPr>
              <a:t>End Users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Display Semibold" pitchFamily="2" charset="0"/>
              </a:rPr>
              <a:t>Solution and Value Proposition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Display Semibold" pitchFamily="2" charset="0"/>
              </a:rPr>
              <a:t>Unique Features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Display Semibold" pitchFamily="2" charset="0"/>
              </a:rPr>
              <a:t>Modeling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Display Semibold" pitchFamily="2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7D6EF-51B2-0FE8-06C4-EF9EBB4FD8BA}"/>
              </a:ext>
            </a:extLst>
          </p:cNvPr>
          <p:cNvSpPr txBox="1"/>
          <p:nvPr/>
        </p:nvSpPr>
        <p:spPr>
          <a:xfrm>
            <a:off x="1295400" y="2243091"/>
            <a:ext cx="7090728" cy="30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itka Display Semibold" pitchFamily="2" charset="0"/>
              </a:rPr>
              <a:t>Clear statement of the problem your project addresses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itka Display Semibold" pitchFamily="2" charset="0"/>
              </a:rPr>
              <a:t>Statistics or data supporting the existence and significance of the problem</a:t>
            </a:r>
          </a:p>
          <a:p>
            <a:pPr>
              <a:lnSpc>
                <a:spcPct val="150000"/>
              </a:lnSpc>
            </a:pPr>
            <a:endParaRPr lang="en-IN" sz="26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C9D31-85BB-2D5A-F8B3-D03C47B51783}"/>
              </a:ext>
            </a:extLst>
          </p:cNvPr>
          <p:cNvSpPr txBox="1"/>
          <p:nvPr/>
        </p:nvSpPr>
        <p:spPr>
          <a:xfrm>
            <a:off x="1066800" y="1818194"/>
            <a:ext cx="4827490" cy="4161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Söhne"/>
              </a:rPr>
              <a:t>Brief description of your project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Söhne"/>
              </a:rPr>
              <a:t>Objectives and goals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Söhne"/>
              </a:rPr>
              <a:t>Methodology or approach used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A3CC2-3D99-0842-AB7A-3107F73CF87F}"/>
              </a:ext>
            </a:extLst>
          </p:cNvPr>
          <p:cNvSpPr txBox="1"/>
          <p:nvPr/>
        </p:nvSpPr>
        <p:spPr>
          <a:xfrm>
            <a:off x="770255" y="1625592"/>
            <a:ext cx="7924800" cy="4496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itka Banner Semibold" pitchFamily="2" charset="0"/>
              </a:rPr>
              <a:t>Description of the target audience, including demographics, preferences, and pain points.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Banner Semibold" pitchFamily="2" charset="0"/>
              </a:rPr>
              <a:t>Needs Analysis: Examination of the specific needs or challenges faced by the end users.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Banner Semibold" pitchFamily="2" charset="0"/>
              </a:rPr>
              <a:t>Visual Aid: Infographic or image representing the target audience</a:t>
            </a:r>
          </a:p>
          <a:p>
            <a:pPr>
              <a:lnSpc>
                <a:spcPct val="150000"/>
              </a:lnSpc>
            </a:pPr>
            <a:endParaRPr lang="en-IN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A5569-B810-197A-FF98-1508CBBD7582}"/>
              </a:ext>
            </a:extLst>
          </p:cNvPr>
          <p:cNvSpPr txBox="1"/>
          <p:nvPr/>
        </p:nvSpPr>
        <p:spPr>
          <a:xfrm>
            <a:off x="1976436" y="2100058"/>
            <a:ext cx="6927851" cy="388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Detailed explanation of your solution and how it addresses the identified problem.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Value Proposition: Clear articulation of the benefits and advantages your solution offers to end users.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Visual Aid: Product mockup or demonstration showcasing key features.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4282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Sitka Text Semibold" pitchFamily="2" charset="0"/>
              </a:rPr>
              <a:t>THE</a:t>
            </a:r>
            <a:r>
              <a:rPr sz="4250" spc="20" dirty="0">
                <a:latin typeface="Sitka Text Semibold" pitchFamily="2" charset="0"/>
              </a:rPr>
              <a:t> </a:t>
            </a:r>
            <a:r>
              <a:rPr sz="4250" dirty="0">
                <a:latin typeface="Sitka Text Semibold" pitchFamily="2" charset="0"/>
              </a:rPr>
              <a:t>WOW</a:t>
            </a:r>
            <a:r>
              <a:rPr sz="4250" spc="90" dirty="0">
                <a:latin typeface="Sitka Text Semibold" pitchFamily="2" charset="0"/>
              </a:rPr>
              <a:t> </a:t>
            </a:r>
            <a:r>
              <a:rPr sz="4250" dirty="0">
                <a:latin typeface="Sitka Text Semibold" pitchFamily="2" charset="0"/>
              </a:rPr>
              <a:t>IN YOUR </a:t>
            </a:r>
            <a:r>
              <a:rPr sz="4250" spc="-10" dirty="0">
                <a:latin typeface="Sitka Text Semibold" pitchFamily="2" charset="0"/>
              </a:rPr>
              <a:t>SOLUTION</a:t>
            </a:r>
            <a:endParaRPr sz="4250" dirty="0">
              <a:latin typeface="Sitka Text Semibold" pitchFamily="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0B457-021A-45CB-71D7-EF4CA198597B}"/>
              </a:ext>
            </a:extLst>
          </p:cNvPr>
          <p:cNvSpPr txBox="1"/>
          <p:nvPr/>
        </p:nvSpPr>
        <p:spPr>
          <a:xfrm>
            <a:off x="1143000" y="1737360"/>
            <a:ext cx="7075170" cy="5600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1200150" lvl="2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Display Semibold" pitchFamily="2" charset="0"/>
              </a:rPr>
              <a:t>Highlighting unique or innovative aspects of your solution</a:t>
            </a:r>
          </a:p>
          <a:p>
            <a:pPr marL="1200150" lvl="2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Display Semibold" pitchFamily="2" charset="0"/>
              </a:rPr>
              <a:t>Any standout features that differentiate your solution from others</a:t>
            </a:r>
          </a:p>
          <a:p>
            <a:pPr marL="1200150" lvl="2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Display Semibold" pitchFamily="2" charset="0"/>
              </a:rPr>
              <a:t>Any technology or methodology used that is particularly impressive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br>
              <a:rPr lang="en-US" sz="2800" dirty="0">
                <a:latin typeface="Sitka Display Semibold" pitchFamily="2" charset="0"/>
              </a:rPr>
            </a:br>
            <a:endParaRPr lang="en-IN" sz="2800" dirty="0">
              <a:latin typeface="Sitka Display Semibold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2E46F-F188-324C-D229-3EA5858CD0AD}"/>
              </a:ext>
            </a:extLst>
          </p:cNvPr>
          <p:cNvSpPr txBox="1"/>
          <p:nvPr/>
        </p:nvSpPr>
        <p:spPr>
          <a:xfrm>
            <a:off x="749617" y="1314510"/>
            <a:ext cx="496538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itka Display Semibold" pitchFamily="2" charset="0"/>
              </a:rPr>
              <a:t>Explanation of the modeling techniques used in your project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itka Display Semibold" pitchFamily="2" charset="0"/>
              </a:rPr>
              <a:t>Data sources and preprocessing steps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itka Display Semibold" pitchFamily="2" charset="0"/>
              </a:rPr>
              <a:t>Details on algorithms or methodologies implemented</a:t>
            </a:r>
          </a:p>
          <a:p>
            <a:endParaRPr lang="en-IN" sz="3200" dirty="0">
              <a:latin typeface="Sitka Text Semibold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296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Image Augmentation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Sudarsan K</dc:creator>
  <cp:lastModifiedBy>Uthra Kumar</cp:lastModifiedBy>
  <cp:revision>7</cp:revision>
  <dcterms:created xsi:type="dcterms:W3CDTF">2024-04-01T14:36:09Z</dcterms:created>
  <dcterms:modified xsi:type="dcterms:W3CDTF">2024-04-05T04:26:40Z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