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1"/>
    <p:restoredTop sz="94668"/>
  </p:normalViewPr>
  <p:slideViewPr>
    <p:cSldViewPr snapToGrid="0">
      <p:cViewPr>
        <p:scale>
          <a:sx n="97" d="100"/>
          <a:sy n="97" d="100"/>
        </p:scale>
        <p:origin x="1704" y="6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svg"/><Relationship Id="rId3" Type="http://schemas.openxmlformats.org/officeDocument/2006/relationships/image" Target="../media/image20.png"/><Relationship Id="rId7" Type="http://schemas.openxmlformats.org/officeDocument/2006/relationships/image" Target="../media/image16.png"/><Relationship Id="rId2" Type="http://schemas.openxmlformats.org/officeDocument/2006/relationships/image" Target="../media/image19.svg"/><Relationship Id="rId1" Type="http://schemas.openxmlformats.org/officeDocument/2006/relationships/image" Target="../media/image18.png"/><Relationship Id="rId6" Type="http://schemas.openxmlformats.org/officeDocument/2006/relationships/image" Target="../media/image23.svg"/><Relationship Id="rId5" Type="http://schemas.openxmlformats.org/officeDocument/2006/relationships/image" Target="../media/image22.png"/><Relationship Id="rId4" Type="http://schemas.openxmlformats.org/officeDocument/2006/relationships/image" Target="../media/image21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78CE7576-AA9D-4880-8AB6-F290699A499B}" type="doc">
      <dgm:prSet loTypeId="urn:microsoft.com/office/officeart/2018/2/layout/IconLabel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0421273-9E05-4CC6-BC94-DED31D89D4F1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baseline="0" dirty="0"/>
            <a:t>Nutrition plays a major role in cancer prevention and recovery.</a:t>
          </a:r>
          <a:endParaRPr lang="en-US" sz="1600" dirty="0"/>
        </a:p>
      </dgm:t>
    </dgm:pt>
    <dgm:pt modelId="{C22DB2C9-8820-427D-814B-542522DD5D85}" type="parTrans" cxnId="{16E68D04-9006-4F56-9764-24BCA697EF4A}">
      <dgm:prSet/>
      <dgm:spPr/>
      <dgm:t>
        <a:bodyPr/>
        <a:lstStyle/>
        <a:p>
          <a:endParaRPr lang="en-US"/>
        </a:p>
      </dgm:t>
    </dgm:pt>
    <dgm:pt modelId="{6FBA7FC1-D837-4B98-B450-3C2878E95BF6}" type="sibTrans" cxnId="{16E68D04-9006-4F56-9764-24BCA697EF4A}">
      <dgm:prSet/>
      <dgm:spPr/>
      <dgm:t>
        <a:bodyPr/>
        <a:lstStyle/>
        <a:p>
          <a:endParaRPr lang="en-US"/>
        </a:p>
      </dgm:t>
    </dgm:pt>
    <dgm:pt modelId="{D7E079A4-01B8-44A8-A4C3-91EE9999BE7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600" b="0" i="0" baseline="0" dirty="0"/>
            <a:t>Patients receive AI-generated dietary recommendations but lack tools to understand their patterns and progress.</a:t>
          </a:r>
          <a:endParaRPr lang="en-US" sz="1600" dirty="0"/>
        </a:p>
      </dgm:t>
    </dgm:pt>
    <dgm:pt modelId="{DE1C2CBF-9579-494A-8F29-15424F1B214B}" type="parTrans" cxnId="{70433E64-A5D5-44D4-8DA8-8A9FFFA1916A}">
      <dgm:prSet/>
      <dgm:spPr/>
      <dgm:t>
        <a:bodyPr/>
        <a:lstStyle/>
        <a:p>
          <a:endParaRPr lang="en-US"/>
        </a:p>
      </dgm:t>
    </dgm:pt>
    <dgm:pt modelId="{908673CD-2BBD-4ECF-84F2-E75A429715E6}" type="sibTrans" cxnId="{70433E64-A5D5-44D4-8DA8-8A9FFFA1916A}">
      <dgm:prSet/>
      <dgm:spPr/>
      <dgm:t>
        <a:bodyPr/>
        <a:lstStyle/>
        <a:p>
          <a:endParaRPr lang="en-US"/>
        </a:p>
      </dgm:t>
    </dgm:pt>
    <dgm:pt modelId="{8756886C-FFAE-4B26-AC28-445339AEFF46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Clinicians need visual summaries to study how diet, engagement, and health outcomes are connected.</a:t>
          </a:r>
          <a:endParaRPr lang="en-US" dirty="0"/>
        </a:p>
      </dgm:t>
    </dgm:pt>
    <dgm:pt modelId="{12D26253-743D-4B8C-B8E6-D7D4C8F25097}" type="parTrans" cxnId="{F9F9C611-A2FD-4276-8FDB-F08807F02919}">
      <dgm:prSet/>
      <dgm:spPr/>
      <dgm:t>
        <a:bodyPr/>
        <a:lstStyle/>
        <a:p>
          <a:endParaRPr lang="en-US"/>
        </a:p>
      </dgm:t>
    </dgm:pt>
    <dgm:pt modelId="{A3D8C4CB-1B78-4882-A4C8-8910DD59C62A}" type="sibTrans" cxnId="{F9F9C611-A2FD-4276-8FDB-F08807F02919}">
      <dgm:prSet/>
      <dgm:spPr/>
      <dgm:t>
        <a:bodyPr/>
        <a:lstStyle/>
        <a:p>
          <a:endParaRPr lang="en-US"/>
        </a:p>
      </dgm:t>
    </dgm:pt>
    <dgm:pt modelId="{A589C64B-C757-4923-ADCD-7079BE80D683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 Make complex health and nutrition data easier to interpret and act on.</a:t>
          </a:r>
          <a:endParaRPr lang="en-US" dirty="0"/>
        </a:p>
      </dgm:t>
    </dgm:pt>
    <dgm:pt modelId="{CCC6E1C9-53C4-47E0-9EDC-9C7E1A019D8F}" type="parTrans" cxnId="{22E86463-FCC8-435E-B17A-C4843AEEEF2C}">
      <dgm:prSet/>
      <dgm:spPr/>
      <dgm:t>
        <a:bodyPr/>
        <a:lstStyle/>
        <a:p>
          <a:endParaRPr lang="en-US"/>
        </a:p>
      </dgm:t>
    </dgm:pt>
    <dgm:pt modelId="{42B13B6A-7AA7-4787-A3ED-A1B617DE261A}" type="sibTrans" cxnId="{22E86463-FCC8-435E-B17A-C4843AEEEF2C}">
      <dgm:prSet/>
      <dgm:spPr/>
      <dgm:t>
        <a:bodyPr/>
        <a:lstStyle/>
        <a:p>
          <a:endParaRPr lang="en-US"/>
        </a:p>
      </dgm:t>
    </dgm:pt>
    <dgm:pt modelId="{256B11AF-23DF-4AF8-8419-8A7929DCD801}" type="pres">
      <dgm:prSet presAssocID="{78CE7576-AA9D-4880-8AB6-F290699A499B}" presName="root" presStyleCnt="0">
        <dgm:presLayoutVars>
          <dgm:dir/>
          <dgm:resizeHandles val="exact"/>
        </dgm:presLayoutVars>
      </dgm:prSet>
      <dgm:spPr/>
    </dgm:pt>
    <dgm:pt modelId="{E9F41E0A-7C21-47E8-9FA0-0B49AFC91B61}" type="pres">
      <dgm:prSet presAssocID="{30421273-9E05-4CC6-BC94-DED31D89D4F1}" presName="compNode" presStyleCnt="0"/>
      <dgm:spPr/>
    </dgm:pt>
    <dgm:pt modelId="{10675DBB-F980-49D1-AAFD-E2D565362887}" type="pres">
      <dgm:prSet presAssocID="{30421273-9E05-4CC6-BC94-DED31D89D4F1}" presName="iconRect" presStyleLbl="node1" presStyleIdx="0" presStyleCnt="4" custLinFactNeighborX="-3732" custLinFactNeighborY="-1272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ruit Bowl"/>
        </a:ext>
      </dgm:extLst>
    </dgm:pt>
    <dgm:pt modelId="{70AA7B51-EB85-47D0-BAAB-74BAEFCA37A6}" type="pres">
      <dgm:prSet presAssocID="{30421273-9E05-4CC6-BC94-DED31D89D4F1}" presName="spaceRect" presStyleCnt="0"/>
      <dgm:spPr/>
    </dgm:pt>
    <dgm:pt modelId="{1DED63B7-183F-4B35-97D7-84BA930D8A0E}" type="pres">
      <dgm:prSet presAssocID="{30421273-9E05-4CC6-BC94-DED31D89D4F1}" presName="textRect" presStyleLbl="revTx" presStyleIdx="0" presStyleCnt="4" custLinFactNeighborX="560" custLinFactNeighborY="7462">
        <dgm:presLayoutVars>
          <dgm:chMax val="1"/>
          <dgm:chPref val="1"/>
        </dgm:presLayoutVars>
      </dgm:prSet>
      <dgm:spPr/>
    </dgm:pt>
    <dgm:pt modelId="{BE5C56BC-8A12-481B-A342-3C790E2724A2}" type="pres">
      <dgm:prSet presAssocID="{6FBA7FC1-D837-4B98-B450-3C2878E95BF6}" presName="sibTrans" presStyleCnt="0"/>
      <dgm:spPr/>
    </dgm:pt>
    <dgm:pt modelId="{3BB4BF0F-3C44-42C0-BB28-C316B72A5D7E}" type="pres">
      <dgm:prSet presAssocID="{D7E079A4-01B8-44A8-A4C3-91EE9999BE7D}" presName="compNode" presStyleCnt="0"/>
      <dgm:spPr/>
    </dgm:pt>
    <dgm:pt modelId="{DB931E03-9864-4F57-B4E6-BC0EF91C4A66}" type="pres">
      <dgm:prSet presAssocID="{D7E079A4-01B8-44A8-A4C3-91EE9999BE7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Person with Idea"/>
        </a:ext>
      </dgm:extLst>
    </dgm:pt>
    <dgm:pt modelId="{DA35CEB4-BC1F-4B10-96D6-5AE6FB358BD0}" type="pres">
      <dgm:prSet presAssocID="{D7E079A4-01B8-44A8-A4C3-91EE9999BE7D}" presName="spaceRect" presStyleCnt="0"/>
      <dgm:spPr/>
    </dgm:pt>
    <dgm:pt modelId="{B3F30EEB-F7EA-4BA2-9831-DB2C288C10BD}" type="pres">
      <dgm:prSet presAssocID="{D7E079A4-01B8-44A8-A4C3-91EE9999BE7D}" presName="textRect" presStyleLbl="revTx" presStyleIdx="1" presStyleCnt="4">
        <dgm:presLayoutVars>
          <dgm:chMax val="1"/>
          <dgm:chPref val="1"/>
        </dgm:presLayoutVars>
      </dgm:prSet>
      <dgm:spPr/>
    </dgm:pt>
    <dgm:pt modelId="{4783047E-A63B-40E1-A9CC-A0DC8D77823A}" type="pres">
      <dgm:prSet presAssocID="{908673CD-2BBD-4ECF-84F2-E75A429715E6}" presName="sibTrans" presStyleCnt="0"/>
      <dgm:spPr/>
    </dgm:pt>
    <dgm:pt modelId="{9D3AEE61-D6C0-4F64-83A8-C57EC406F7EA}" type="pres">
      <dgm:prSet presAssocID="{8756886C-FFAE-4B26-AC28-445339AEFF46}" presName="compNode" presStyleCnt="0"/>
      <dgm:spPr/>
    </dgm:pt>
    <dgm:pt modelId="{EDF02959-587E-4CF9-9D8D-9A8AC2755EA2}" type="pres">
      <dgm:prSet presAssocID="{8756886C-FFAE-4B26-AC28-445339AEFF4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Hospital"/>
        </a:ext>
      </dgm:extLst>
    </dgm:pt>
    <dgm:pt modelId="{FCC990F3-EBF4-4C90-B972-4A3C80AE5F38}" type="pres">
      <dgm:prSet presAssocID="{8756886C-FFAE-4B26-AC28-445339AEFF46}" presName="spaceRect" presStyleCnt="0"/>
      <dgm:spPr/>
    </dgm:pt>
    <dgm:pt modelId="{D8AD77D2-AC64-4492-A15A-640B70801128}" type="pres">
      <dgm:prSet presAssocID="{8756886C-FFAE-4B26-AC28-445339AEFF46}" presName="textRect" presStyleLbl="revTx" presStyleIdx="2" presStyleCnt="4">
        <dgm:presLayoutVars>
          <dgm:chMax val="1"/>
          <dgm:chPref val="1"/>
        </dgm:presLayoutVars>
      </dgm:prSet>
      <dgm:spPr/>
    </dgm:pt>
    <dgm:pt modelId="{F6AB3219-B387-43A0-9673-CB761D165C9C}" type="pres">
      <dgm:prSet presAssocID="{A3D8C4CB-1B78-4882-A4C8-8910DD59C62A}" presName="sibTrans" presStyleCnt="0"/>
      <dgm:spPr/>
    </dgm:pt>
    <dgm:pt modelId="{B909F501-2096-488F-8159-64AA4C7E0C23}" type="pres">
      <dgm:prSet presAssocID="{A589C64B-C757-4923-ADCD-7079BE80D683}" presName="compNode" presStyleCnt="0"/>
      <dgm:spPr/>
    </dgm:pt>
    <dgm:pt modelId="{2844720E-EC4F-4BDE-8802-90F630C325B5}" type="pres">
      <dgm:prSet presAssocID="{A589C64B-C757-4923-ADCD-7079BE80D683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ght Bulb and Gear"/>
        </a:ext>
      </dgm:extLst>
    </dgm:pt>
    <dgm:pt modelId="{9E707E2C-6BE8-440D-8125-8979F54AE112}" type="pres">
      <dgm:prSet presAssocID="{A589C64B-C757-4923-ADCD-7079BE80D683}" presName="spaceRect" presStyleCnt="0"/>
      <dgm:spPr/>
    </dgm:pt>
    <dgm:pt modelId="{907932BC-2467-4A39-BDA6-3F546E140968}" type="pres">
      <dgm:prSet presAssocID="{A589C64B-C757-4923-ADCD-7079BE80D683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16E68D04-9006-4F56-9764-24BCA697EF4A}" srcId="{78CE7576-AA9D-4880-8AB6-F290699A499B}" destId="{30421273-9E05-4CC6-BC94-DED31D89D4F1}" srcOrd="0" destOrd="0" parTransId="{C22DB2C9-8820-427D-814B-542522DD5D85}" sibTransId="{6FBA7FC1-D837-4B98-B450-3C2878E95BF6}"/>
    <dgm:cxn modelId="{46CE6106-3216-4D03-B270-5C52F4E48473}" type="presOf" srcId="{8756886C-FFAE-4B26-AC28-445339AEFF46}" destId="{D8AD77D2-AC64-4492-A15A-640B70801128}" srcOrd="0" destOrd="0" presId="urn:microsoft.com/office/officeart/2018/2/layout/IconLabelList"/>
    <dgm:cxn modelId="{F9F9C611-A2FD-4276-8FDB-F08807F02919}" srcId="{78CE7576-AA9D-4880-8AB6-F290699A499B}" destId="{8756886C-FFAE-4B26-AC28-445339AEFF46}" srcOrd="2" destOrd="0" parTransId="{12D26253-743D-4B8C-B8E6-D7D4C8F25097}" sibTransId="{A3D8C4CB-1B78-4882-A4C8-8910DD59C62A}"/>
    <dgm:cxn modelId="{54C4713B-E3F3-455B-BF11-B4D1E98F2276}" type="presOf" srcId="{30421273-9E05-4CC6-BC94-DED31D89D4F1}" destId="{1DED63B7-183F-4B35-97D7-84BA930D8A0E}" srcOrd="0" destOrd="0" presId="urn:microsoft.com/office/officeart/2018/2/layout/IconLabelList"/>
    <dgm:cxn modelId="{A9B46F5D-14A1-4B31-B22B-28859162A32A}" type="presOf" srcId="{A589C64B-C757-4923-ADCD-7079BE80D683}" destId="{907932BC-2467-4A39-BDA6-3F546E140968}" srcOrd="0" destOrd="0" presId="urn:microsoft.com/office/officeart/2018/2/layout/IconLabelList"/>
    <dgm:cxn modelId="{22E86463-FCC8-435E-B17A-C4843AEEEF2C}" srcId="{78CE7576-AA9D-4880-8AB6-F290699A499B}" destId="{A589C64B-C757-4923-ADCD-7079BE80D683}" srcOrd="3" destOrd="0" parTransId="{CCC6E1C9-53C4-47E0-9EDC-9C7E1A019D8F}" sibTransId="{42B13B6A-7AA7-4787-A3ED-A1B617DE261A}"/>
    <dgm:cxn modelId="{70433E64-A5D5-44D4-8DA8-8A9FFFA1916A}" srcId="{78CE7576-AA9D-4880-8AB6-F290699A499B}" destId="{D7E079A4-01B8-44A8-A4C3-91EE9999BE7D}" srcOrd="1" destOrd="0" parTransId="{DE1C2CBF-9579-494A-8F29-15424F1B214B}" sibTransId="{908673CD-2BBD-4ECF-84F2-E75A429715E6}"/>
    <dgm:cxn modelId="{3930F39B-0692-4F27-8D8B-ADB83F643AA1}" type="presOf" srcId="{78CE7576-AA9D-4880-8AB6-F290699A499B}" destId="{256B11AF-23DF-4AF8-8419-8A7929DCD801}" srcOrd="0" destOrd="0" presId="urn:microsoft.com/office/officeart/2018/2/layout/IconLabelList"/>
    <dgm:cxn modelId="{58BFB2C1-8F9E-48D3-8ABB-BB17DF19E570}" type="presOf" srcId="{D7E079A4-01B8-44A8-A4C3-91EE9999BE7D}" destId="{B3F30EEB-F7EA-4BA2-9831-DB2C288C10BD}" srcOrd="0" destOrd="0" presId="urn:microsoft.com/office/officeart/2018/2/layout/IconLabelList"/>
    <dgm:cxn modelId="{C28F7A79-955C-49AB-AB43-98588CCA3025}" type="presParOf" srcId="{256B11AF-23DF-4AF8-8419-8A7929DCD801}" destId="{E9F41E0A-7C21-47E8-9FA0-0B49AFC91B61}" srcOrd="0" destOrd="0" presId="urn:microsoft.com/office/officeart/2018/2/layout/IconLabelList"/>
    <dgm:cxn modelId="{F9B6A468-B8EF-45D0-A81A-97BF7422C404}" type="presParOf" srcId="{E9F41E0A-7C21-47E8-9FA0-0B49AFC91B61}" destId="{10675DBB-F980-49D1-AAFD-E2D565362887}" srcOrd="0" destOrd="0" presId="urn:microsoft.com/office/officeart/2018/2/layout/IconLabelList"/>
    <dgm:cxn modelId="{2775AB51-A1D0-4E1E-AF43-661F2E4A5E3A}" type="presParOf" srcId="{E9F41E0A-7C21-47E8-9FA0-0B49AFC91B61}" destId="{70AA7B51-EB85-47D0-BAAB-74BAEFCA37A6}" srcOrd="1" destOrd="0" presId="urn:microsoft.com/office/officeart/2018/2/layout/IconLabelList"/>
    <dgm:cxn modelId="{EF6A645E-F5C2-4256-9E32-4F922BA6A176}" type="presParOf" srcId="{E9F41E0A-7C21-47E8-9FA0-0B49AFC91B61}" destId="{1DED63B7-183F-4B35-97D7-84BA930D8A0E}" srcOrd="2" destOrd="0" presId="urn:microsoft.com/office/officeart/2018/2/layout/IconLabelList"/>
    <dgm:cxn modelId="{F49774C1-C4E5-4C93-ADD0-4DAA2E46C9D8}" type="presParOf" srcId="{256B11AF-23DF-4AF8-8419-8A7929DCD801}" destId="{BE5C56BC-8A12-481B-A342-3C790E2724A2}" srcOrd="1" destOrd="0" presId="urn:microsoft.com/office/officeart/2018/2/layout/IconLabelList"/>
    <dgm:cxn modelId="{8947C2FC-5940-4B43-9C93-B73A447E6F11}" type="presParOf" srcId="{256B11AF-23DF-4AF8-8419-8A7929DCD801}" destId="{3BB4BF0F-3C44-42C0-BB28-C316B72A5D7E}" srcOrd="2" destOrd="0" presId="urn:microsoft.com/office/officeart/2018/2/layout/IconLabelList"/>
    <dgm:cxn modelId="{693EDBCE-DFFD-4B4C-A0B8-1D95C26F7F32}" type="presParOf" srcId="{3BB4BF0F-3C44-42C0-BB28-C316B72A5D7E}" destId="{DB931E03-9864-4F57-B4E6-BC0EF91C4A66}" srcOrd="0" destOrd="0" presId="urn:microsoft.com/office/officeart/2018/2/layout/IconLabelList"/>
    <dgm:cxn modelId="{FEE35F87-A13D-4348-80C5-F786E27A322E}" type="presParOf" srcId="{3BB4BF0F-3C44-42C0-BB28-C316B72A5D7E}" destId="{DA35CEB4-BC1F-4B10-96D6-5AE6FB358BD0}" srcOrd="1" destOrd="0" presId="urn:microsoft.com/office/officeart/2018/2/layout/IconLabelList"/>
    <dgm:cxn modelId="{04877160-A235-479F-AE71-8D8951536CEB}" type="presParOf" srcId="{3BB4BF0F-3C44-42C0-BB28-C316B72A5D7E}" destId="{B3F30EEB-F7EA-4BA2-9831-DB2C288C10BD}" srcOrd="2" destOrd="0" presId="urn:microsoft.com/office/officeart/2018/2/layout/IconLabelList"/>
    <dgm:cxn modelId="{00F6F515-27EB-43BD-89FB-19FF9D46A72F}" type="presParOf" srcId="{256B11AF-23DF-4AF8-8419-8A7929DCD801}" destId="{4783047E-A63B-40E1-A9CC-A0DC8D77823A}" srcOrd="3" destOrd="0" presId="urn:microsoft.com/office/officeart/2018/2/layout/IconLabelList"/>
    <dgm:cxn modelId="{236F8DDE-B26C-48C3-B5A6-31355E0DF874}" type="presParOf" srcId="{256B11AF-23DF-4AF8-8419-8A7929DCD801}" destId="{9D3AEE61-D6C0-4F64-83A8-C57EC406F7EA}" srcOrd="4" destOrd="0" presId="urn:microsoft.com/office/officeart/2018/2/layout/IconLabelList"/>
    <dgm:cxn modelId="{B64C0F33-D99F-4328-B381-B805FA5BC722}" type="presParOf" srcId="{9D3AEE61-D6C0-4F64-83A8-C57EC406F7EA}" destId="{EDF02959-587E-4CF9-9D8D-9A8AC2755EA2}" srcOrd="0" destOrd="0" presId="urn:microsoft.com/office/officeart/2018/2/layout/IconLabelList"/>
    <dgm:cxn modelId="{1475A9BB-2A67-4E9B-8436-3C155357A7E9}" type="presParOf" srcId="{9D3AEE61-D6C0-4F64-83A8-C57EC406F7EA}" destId="{FCC990F3-EBF4-4C90-B972-4A3C80AE5F38}" srcOrd="1" destOrd="0" presId="urn:microsoft.com/office/officeart/2018/2/layout/IconLabelList"/>
    <dgm:cxn modelId="{73629B96-95A1-4A2C-891D-54E454DE3EF0}" type="presParOf" srcId="{9D3AEE61-D6C0-4F64-83A8-C57EC406F7EA}" destId="{D8AD77D2-AC64-4492-A15A-640B70801128}" srcOrd="2" destOrd="0" presId="urn:microsoft.com/office/officeart/2018/2/layout/IconLabelList"/>
    <dgm:cxn modelId="{CF4D2840-7FC9-4299-BF7D-22C12749A646}" type="presParOf" srcId="{256B11AF-23DF-4AF8-8419-8A7929DCD801}" destId="{F6AB3219-B387-43A0-9673-CB761D165C9C}" srcOrd="5" destOrd="0" presId="urn:microsoft.com/office/officeart/2018/2/layout/IconLabelList"/>
    <dgm:cxn modelId="{CB6049CC-5BE7-40E8-B75F-7E01435E41EE}" type="presParOf" srcId="{256B11AF-23DF-4AF8-8419-8A7929DCD801}" destId="{B909F501-2096-488F-8159-64AA4C7E0C23}" srcOrd="6" destOrd="0" presId="urn:microsoft.com/office/officeart/2018/2/layout/IconLabelList"/>
    <dgm:cxn modelId="{77B20886-B2CA-4467-80C4-C48397D51DCB}" type="presParOf" srcId="{B909F501-2096-488F-8159-64AA4C7E0C23}" destId="{2844720E-EC4F-4BDE-8802-90F630C325B5}" srcOrd="0" destOrd="0" presId="urn:microsoft.com/office/officeart/2018/2/layout/IconLabelList"/>
    <dgm:cxn modelId="{81C8DEC1-0508-4BCC-A82A-A7EAE4217578}" type="presParOf" srcId="{B909F501-2096-488F-8159-64AA4C7E0C23}" destId="{9E707E2C-6BE8-440D-8125-8979F54AE112}" srcOrd="1" destOrd="0" presId="urn:microsoft.com/office/officeart/2018/2/layout/IconLabelList"/>
    <dgm:cxn modelId="{CD23C7F3-2455-400C-A89F-CEE6734F0982}" type="presParOf" srcId="{B909F501-2096-488F-8159-64AA4C7E0C23}" destId="{907932BC-2467-4A39-BDA6-3F546E140968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12B366EB-264E-460D-B42F-50C3D01F1756}" type="doc">
      <dgm:prSet loTypeId="urn:microsoft.com/office/officeart/2018/2/layout/IconCircle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699C73F-C4B6-4025-A381-FE412ECA45B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The personalized nutrition website is being developed but not yet deployed → no live data yet.</a:t>
          </a:r>
        </a:p>
      </dgm:t>
    </dgm:pt>
    <dgm:pt modelId="{6BAB43E2-D04E-4D32-986B-676D26A190FB}" type="parTrans" cxnId="{80A21E14-23ED-4381-8BCB-A31D0D716AC6}">
      <dgm:prSet/>
      <dgm:spPr/>
      <dgm:t>
        <a:bodyPr/>
        <a:lstStyle/>
        <a:p>
          <a:endParaRPr lang="en-US"/>
        </a:p>
      </dgm:t>
    </dgm:pt>
    <dgm:pt modelId="{337FF153-8AA6-4C07-8591-16AC62F2C10D}" type="sibTrans" cxnId="{80A21E14-23ED-4381-8BCB-A31D0D716AC6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3B486D8C-111B-4194-AE4A-1B573825A0EA}">
      <dgm:prSet custT="1"/>
      <dgm:spPr/>
      <dgm:t>
        <a:bodyPr/>
        <a:lstStyle/>
        <a:p>
          <a:pPr algn="l">
            <a:lnSpc>
              <a:spcPct val="100000"/>
            </a:lnSpc>
          </a:pPr>
          <a:r>
            <a:rPr lang="en-US" sz="1800" dirty="0"/>
            <a:t>Current tools (like Tableau) are limited for connecting multiple data types (recipes, engagement, and health metrics).</a:t>
          </a:r>
        </a:p>
      </dgm:t>
    </dgm:pt>
    <dgm:pt modelId="{75750A1C-F81D-4377-8248-FD50F4A376E6}" type="parTrans" cxnId="{55230248-5B77-4A6C-B553-29AEEBBB88B1}">
      <dgm:prSet/>
      <dgm:spPr/>
      <dgm:t>
        <a:bodyPr/>
        <a:lstStyle/>
        <a:p>
          <a:endParaRPr lang="en-US"/>
        </a:p>
      </dgm:t>
    </dgm:pt>
    <dgm:pt modelId="{514F6E63-E4D9-4D69-9591-3F74D875C4AE}" type="sibTrans" cxnId="{55230248-5B77-4A6C-B553-29AEEBBB88B1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CE6A522B-79C3-44F9-B683-B5BB9B5762C6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Hard for researchers to analyze how food choices change over time or affect health outcomes.</a:t>
          </a:r>
        </a:p>
      </dgm:t>
    </dgm:pt>
    <dgm:pt modelId="{4C8EB47F-F0AD-41E8-9612-0CB0EE747972}" type="parTrans" cxnId="{4D1D651D-64F6-4545-AF5B-FE78FB2B395B}">
      <dgm:prSet/>
      <dgm:spPr/>
      <dgm:t>
        <a:bodyPr/>
        <a:lstStyle/>
        <a:p>
          <a:endParaRPr lang="en-US"/>
        </a:p>
      </dgm:t>
    </dgm:pt>
    <dgm:pt modelId="{129632E4-AFE6-40E7-B224-4FADDAD5AE4F}" type="sibTrans" cxnId="{4D1D651D-64F6-4545-AF5B-FE78FB2B395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FF21BBC7-718B-492C-B5A1-3B8B3AE1BBB8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Need: A flexible, interactive system that brings these data sources together for analysis.</a:t>
          </a:r>
        </a:p>
      </dgm:t>
    </dgm:pt>
    <dgm:pt modelId="{F74F128F-DBD0-4014-A8A9-C08DC4168551}" type="parTrans" cxnId="{81E5639D-E619-4CDA-BE05-39285F291F77}">
      <dgm:prSet/>
      <dgm:spPr/>
      <dgm:t>
        <a:bodyPr/>
        <a:lstStyle/>
        <a:p>
          <a:endParaRPr lang="en-US"/>
        </a:p>
      </dgm:t>
    </dgm:pt>
    <dgm:pt modelId="{69CDA9C9-EEB0-46AD-959F-A1CD2631642D}" type="sibTrans" cxnId="{81E5639D-E619-4CDA-BE05-39285F291F77}">
      <dgm:prSet/>
      <dgm:spPr/>
      <dgm:t>
        <a:bodyPr/>
        <a:lstStyle/>
        <a:p>
          <a:endParaRPr lang="en-US"/>
        </a:p>
      </dgm:t>
    </dgm:pt>
    <dgm:pt modelId="{28F10D7D-DDE2-40F1-B381-F0078645D38D}" type="pres">
      <dgm:prSet presAssocID="{12B366EB-264E-460D-B42F-50C3D01F1756}" presName="root" presStyleCnt="0">
        <dgm:presLayoutVars>
          <dgm:dir/>
          <dgm:resizeHandles val="exact"/>
        </dgm:presLayoutVars>
      </dgm:prSet>
      <dgm:spPr/>
    </dgm:pt>
    <dgm:pt modelId="{CB8F8EB1-A47E-4464-A17B-92D92B2BA10D}" type="pres">
      <dgm:prSet presAssocID="{12B366EB-264E-460D-B42F-50C3D01F1756}" presName="container" presStyleCnt="0">
        <dgm:presLayoutVars>
          <dgm:dir/>
          <dgm:resizeHandles val="exact"/>
        </dgm:presLayoutVars>
      </dgm:prSet>
      <dgm:spPr/>
    </dgm:pt>
    <dgm:pt modelId="{22347E7D-5492-406C-BC2B-181134B5B8F3}" type="pres">
      <dgm:prSet presAssocID="{1699C73F-C4B6-4025-A381-FE412ECA45BD}" presName="compNode" presStyleCnt="0"/>
      <dgm:spPr/>
    </dgm:pt>
    <dgm:pt modelId="{F0583D36-1BB1-4F22-A7CB-6EA8E65D1D65}" type="pres">
      <dgm:prSet presAssocID="{1699C73F-C4B6-4025-A381-FE412ECA45BD}" presName="iconBgRect" presStyleLbl="bgShp" presStyleIdx="0" presStyleCnt="4"/>
      <dgm:spPr/>
    </dgm:pt>
    <dgm:pt modelId="{C047CF08-6F0B-4081-B457-3642C61A2EF2}" type="pres">
      <dgm:prSet presAssocID="{1699C73F-C4B6-4025-A381-FE412ECA45BD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Fork and knife"/>
        </a:ext>
      </dgm:extLst>
    </dgm:pt>
    <dgm:pt modelId="{DF634C1A-A66B-4D1F-8D47-E7E79DFE3DD8}" type="pres">
      <dgm:prSet presAssocID="{1699C73F-C4B6-4025-A381-FE412ECA45BD}" presName="spaceRect" presStyleCnt="0"/>
      <dgm:spPr/>
    </dgm:pt>
    <dgm:pt modelId="{6F40389E-CC4B-481E-B0A0-63512847B12A}" type="pres">
      <dgm:prSet presAssocID="{1699C73F-C4B6-4025-A381-FE412ECA45BD}" presName="textRect" presStyleLbl="revTx" presStyleIdx="0" presStyleCnt="4">
        <dgm:presLayoutVars>
          <dgm:chMax val="1"/>
          <dgm:chPref val="1"/>
        </dgm:presLayoutVars>
      </dgm:prSet>
      <dgm:spPr/>
    </dgm:pt>
    <dgm:pt modelId="{2FCFF51A-1827-4610-8645-CB6282EEA1EE}" type="pres">
      <dgm:prSet presAssocID="{337FF153-8AA6-4C07-8591-16AC62F2C10D}" presName="sibTrans" presStyleLbl="sibTrans2D1" presStyleIdx="0" presStyleCnt="0"/>
      <dgm:spPr/>
    </dgm:pt>
    <dgm:pt modelId="{7FF47036-617E-4160-A3C9-2F25B975AA10}" type="pres">
      <dgm:prSet presAssocID="{3B486D8C-111B-4194-AE4A-1B573825A0EA}" presName="compNode" presStyleCnt="0"/>
      <dgm:spPr/>
    </dgm:pt>
    <dgm:pt modelId="{47916ED3-CF4A-43D8-8838-6999386B35D7}" type="pres">
      <dgm:prSet presAssocID="{3B486D8C-111B-4194-AE4A-1B573825A0EA}" presName="iconBgRect" presStyleLbl="bgShp" presStyleIdx="1" presStyleCnt="4"/>
      <dgm:spPr/>
    </dgm:pt>
    <dgm:pt modelId="{D21504A1-7731-43E6-8F15-3C9B7621226E}" type="pres">
      <dgm:prSet presAssocID="{3B486D8C-111B-4194-AE4A-1B573825A0EA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ecision chart"/>
        </a:ext>
      </dgm:extLst>
    </dgm:pt>
    <dgm:pt modelId="{984AF44C-4514-4951-B142-105AAE8B3D13}" type="pres">
      <dgm:prSet presAssocID="{3B486D8C-111B-4194-AE4A-1B573825A0EA}" presName="spaceRect" presStyleCnt="0"/>
      <dgm:spPr/>
    </dgm:pt>
    <dgm:pt modelId="{C3F58ADF-ABD5-4D1D-8E6A-C68FB022E151}" type="pres">
      <dgm:prSet presAssocID="{3B486D8C-111B-4194-AE4A-1B573825A0EA}" presName="textRect" presStyleLbl="revTx" presStyleIdx="1" presStyleCnt="4" custScaleX="106963">
        <dgm:presLayoutVars>
          <dgm:chMax val="1"/>
          <dgm:chPref val="1"/>
        </dgm:presLayoutVars>
      </dgm:prSet>
      <dgm:spPr/>
    </dgm:pt>
    <dgm:pt modelId="{AEFD8B5B-2A66-4CD3-B95B-111366E7BF14}" type="pres">
      <dgm:prSet presAssocID="{514F6E63-E4D9-4D69-9591-3F74D875C4AE}" presName="sibTrans" presStyleLbl="sibTrans2D1" presStyleIdx="0" presStyleCnt="0"/>
      <dgm:spPr/>
    </dgm:pt>
    <dgm:pt modelId="{D4FA4371-F714-43D8-8D17-471E163183E6}" type="pres">
      <dgm:prSet presAssocID="{CE6A522B-79C3-44F9-B683-B5BB9B5762C6}" presName="compNode" presStyleCnt="0"/>
      <dgm:spPr/>
    </dgm:pt>
    <dgm:pt modelId="{3C701889-8B36-47B6-A878-25BC83960745}" type="pres">
      <dgm:prSet presAssocID="{CE6A522B-79C3-44F9-B683-B5BB9B5762C6}" presName="iconBgRect" presStyleLbl="bgShp" presStyleIdx="2" presStyleCnt="4"/>
      <dgm:spPr/>
    </dgm:pt>
    <dgm:pt modelId="{D87D9C31-584F-4AE7-8448-EAC1CAB3CF0B}" type="pres">
      <dgm:prSet presAssocID="{CE6A522B-79C3-44F9-B683-B5BB9B5762C6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Avocado"/>
        </a:ext>
      </dgm:extLst>
    </dgm:pt>
    <dgm:pt modelId="{794EDB36-DAFD-4246-AB81-C09F004C3334}" type="pres">
      <dgm:prSet presAssocID="{CE6A522B-79C3-44F9-B683-B5BB9B5762C6}" presName="spaceRect" presStyleCnt="0"/>
      <dgm:spPr/>
    </dgm:pt>
    <dgm:pt modelId="{0C89AF32-73E8-4CCF-9234-592B257B3032}" type="pres">
      <dgm:prSet presAssocID="{CE6A522B-79C3-44F9-B683-B5BB9B5762C6}" presName="textRect" presStyleLbl="revTx" presStyleIdx="2" presStyleCnt="4">
        <dgm:presLayoutVars>
          <dgm:chMax val="1"/>
          <dgm:chPref val="1"/>
        </dgm:presLayoutVars>
      </dgm:prSet>
      <dgm:spPr/>
    </dgm:pt>
    <dgm:pt modelId="{FAA03950-5900-4E8D-83BF-437E3B9AB29B}" type="pres">
      <dgm:prSet presAssocID="{129632E4-AFE6-40E7-B224-4FADDAD5AE4F}" presName="sibTrans" presStyleLbl="sibTrans2D1" presStyleIdx="0" presStyleCnt="0"/>
      <dgm:spPr/>
    </dgm:pt>
    <dgm:pt modelId="{EB49A41B-DE0B-477F-AA87-813484CE982E}" type="pres">
      <dgm:prSet presAssocID="{FF21BBC7-718B-492C-B5A1-3B8B3AE1BBB8}" presName="compNode" presStyleCnt="0"/>
      <dgm:spPr/>
    </dgm:pt>
    <dgm:pt modelId="{3340D6CC-A109-4EDC-AC2E-74CD6A629CA7}" type="pres">
      <dgm:prSet presAssocID="{FF21BBC7-718B-492C-B5A1-3B8B3AE1BBB8}" presName="iconBgRect" presStyleLbl="bgShp" presStyleIdx="3" presStyleCnt="4"/>
      <dgm:spPr/>
    </dgm:pt>
    <dgm:pt modelId="{CD51CFD9-B3D8-4231-A8E4-398BDA444CAC}" type="pres">
      <dgm:prSet presAssocID="{FF21BBC7-718B-492C-B5A1-3B8B3AE1BBB8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F6666C4D-9B46-463A-BC2A-776D1892A049}" type="pres">
      <dgm:prSet presAssocID="{FF21BBC7-718B-492C-B5A1-3B8B3AE1BBB8}" presName="spaceRect" presStyleCnt="0"/>
      <dgm:spPr/>
    </dgm:pt>
    <dgm:pt modelId="{09F5E12B-61BE-4496-B996-1D4A63FADB1B}" type="pres">
      <dgm:prSet presAssocID="{FF21BBC7-718B-492C-B5A1-3B8B3AE1BBB8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CE1C7402-4ABE-40E0-BD4F-61B8909809DF}" type="presOf" srcId="{1699C73F-C4B6-4025-A381-FE412ECA45BD}" destId="{6F40389E-CC4B-481E-B0A0-63512847B12A}" srcOrd="0" destOrd="0" presId="urn:microsoft.com/office/officeart/2018/2/layout/IconCircleList"/>
    <dgm:cxn modelId="{908EF206-10C8-434B-ACC0-22FF04331004}" type="presOf" srcId="{CE6A522B-79C3-44F9-B683-B5BB9B5762C6}" destId="{0C89AF32-73E8-4CCF-9234-592B257B3032}" srcOrd="0" destOrd="0" presId="urn:microsoft.com/office/officeart/2018/2/layout/IconCircleList"/>
    <dgm:cxn modelId="{80A21E14-23ED-4381-8BCB-A31D0D716AC6}" srcId="{12B366EB-264E-460D-B42F-50C3D01F1756}" destId="{1699C73F-C4B6-4025-A381-FE412ECA45BD}" srcOrd="0" destOrd="0" parTransId="{6BAB43E2-D04E-4D32-986B-676D26A190FB}" sibTransId="{337FF153-8AA6-4C07-8591-16AC62F2C10D}"/>
    <dgm:cxn modelId="{4D1D651D-64F6-4545-AF5B-FE78FB2B395B}" srcId="{12B366EB-264E-460D-B42F-50C3D01F1756}" destId="{CE6A522B-79C3-44F9-B683-B5BB9B5762C6}" srcOrd="2" destOrd="0" parTransId="{4C8EB47F-F0AD-41E8-9612-0CB0EE747972}" sibTransId="{129632E4-AFE6-40E7-B224-4FADDAD5AE4F}"/>
    <dgm:cxn modelId="{3383642D-E9B5-4FBC-ACAE-7673B64BA195}" type="presOf" srcId="{514F6E63-E4D9-4D69-9591-3F74D875C4AE}" destId="{AEFD8B5B-2A66-4CD3-B95B-111366E7BF14}" srcOrd="0" destOrd="0" presId="urn:microsoft.com/office/officeart/2018/2/layout/IconCircleList"/>
    <dgm:cxn modelId="{55230248-5B77-4A6C-B553-29AEEBBB88B1}" srcId="{12B366EB-264E-460D-B42F-50C3D01F1756}" destId="{3B486D8C-111B-4194-AE4A-1B573825A0EA}" srcOrd="1" destOrd="0" parTransId="{75750A1C-F81D-4377-8248-FD50F4A376E6}" sibTransId="{514F6E63-E4D9-4D69-9591-3F74D875C4AE}"/>
    <dgm:cxn modelId="{DDF21164-CDD2-4145-8F31-581E9ABA2FAB}" type="presOf" srcId="{12B366EB-264E-460D-B42F-50C3D01F1756}" destId="{28F10D7D-DDE2-40F1-B381-F0078645D38D}" srcOrd="0" destOrd="0" presId="urn:microsoft.com/office/officeart/2018/2/layout/IconCircleList"/>
    <dgm:cxn modelId="{7856F76C-A1F7-47B0-AFAE-1DE699DED15A}" type="presOf" srcId="{FF21BBC7-718B-492C-B5A1-3B8B3AE1BBB8}" destId="{09F5E12B-61BE-4496-B996-1D4A63FADB1B}" srcOrd="0" destOrd="0" presId="urn:microsoft.com/office/officeart/2018/2/layout/IconCircleList"/>
    <dgm:cxn modelId="{81E5639D-E619-4CDA-BE05-39285F291F77}" srcId="{12B366EB-264E-460D-B42F-50C3D01F1756}" destId="{FF21BBC7-718B-492C-B5A1-3B8B3AE1BBB8}" srcOrd="3" destOrd="0" parTransId="{F74F128F-DBD0-4014-A8A9-C08DC4168551}" sibTransId="{69CDA9C9-EEB0-46AD-959F-A1CD2631642D}"/>
    <dgm:cxn modelId="{96855FA0-91C0-4E0D-8390-EB98B78AE6AB}" type="presOf" srcId="{129632E4-AFE6-40E7-B224-4FADDAD5AE4F}" destId="{FAA03950-5900-4E8D-83BF-437E3B9AB29B}" srcOrd="0" destOrd="0" presId="urn:microsoft.com/office/officeart/2018/2/layout/IconCircleList"/>
    <dgm:cxn modelId="{76D788AC-1261-42A6-AD74-506F993D8FE5}" type="presOf" srcId="{3B486D8C-111B-4194-AE4A-1B573825A0EA}" destId="{C3F58ADF-ABD5-4D1D-8E6A-C68FB022E151}" srcOrd="0" destOrd="0" presId="urn:microsoft.com/office/officeart/2018/2/layout/IconCircleList"/>
    <dgm:cxn modelId="{908735D0-A3DA-4125-9FBF-BF256CFC93FB}" type="presOf" srcId="{337FF153-8AA6-4C07-8591-16AC62F2C10D}" destId="{2FCFF51A-1827-4610-8645-CB6282EEA1EE}" srcOrd="0" destOrd="0" presId="urn:microsoft.com/office/officeart/2018/2/layout/IconCircleList"/>
    <dgm:cxn modelId="{A206480B-907D-425A-B5B3-B1A8B3F2E59E}" type="presParOf" srcId="{28F10D7D-DDE2-40F1-B381-F0078645D38D}" destId="{CB8F8EB1-A47E-4464-A17B-92D92B2BA10D}" srcOrd="0" destOrd="0" presId="urn:microsoft.com/office/officeart/2018/2/layout/IconCircleList"/>
    <dgm:cxn modelId="{6DD93CBF-B168-4846-93F2-BA981443E06F}" type="presParOf" srcId="{CB8F8EB1-A47E-4464-A17B-92D92B2BA10D}" destId="{22347E7D-5492-406C-BC2B-181134B5B8F3}" srcOrd="0" destOrd="0" presId="urn:microsoft.com/office/officeart/2018/2/layout/IconCircleList"/>
    <dgm:cxn modelId="{E0A65F83-DA69-4108-8CC3-4E7C07FFD113}" type="presParOf" srcId="{22347E7D-5492-406C-BC2B-181134B5B8F3}" destId="{F0583D36-1BB1-4F22-A7CB-6EA8E65D1D65}" srcOrd="0" destOrd="0" presId="urn:microsoft.com/office/officeart/2018/2/layout/IconCircleList"/>
    <dgm:cxn modelId="{B3E0AB1F-7639-4879-83C7-E6C247E6379D}" type="presParOf" srcId="{22347E7D-5492-406C-BC2B-181134B5B8F3}" destId="{C047CF08-6F0B-4081-B457-3642C61A2EF2}" srcOrd="1" destOrd="0" presId="urn:microsoft.com/office/officeart/2018/2/layout/IconCircleList"/>
    <dgm:cxn modelId="{99D40024-B808-48EE-9B46-BB9F2FD5DE9B}" type="presParOf" srcId="{22347E7D-5492-406C-BC2B-181134B5B8F3}" destId="{DF634C1A-A66B-4D1F-8D47-E7E79DFE3DD8}" srcOrd="2" destOrd="0" presId="urn:microsoft.com/office/officeart/2018/2/layout/IconCircleList"/>
    <dgm:cxn modelId="{69BA44D5-3E8C-472A-A26A-0F52E25BF9F9}" type="presParOf" srcId="{22347E7D-5492-406C-BC2B-181134B5B8F3}" destId="{6F40389E-CC4B-481E-B0A0-63512847B12A}" srcOrd="3" destOrd="0" presId="urn:microsoft.com/office/officeart/2018/2/layout/IconCircleList"/>
    <dgm:cxn modelId="{014F0841-3301-42F4-9FBE-C2DD1A15AFF0}" type="presParOf" srcId="{CB8F8EB1-A47E-4464-A17B-92D92B2BA10D}" destId="{2FCFF51A-1827-4610-8645-CB6282EEA1EE}" srcOrd="1" destOrd="0" presId="urn:microsoft.com/office/officeart/2018/2/layout/IconCircleList"/>
    <dgm:cxn modelId="{29910B09-65A2-439A-BAD2-9F42332EDFFA}" type="presParOf" srcId="{CB8F8EB1-A47E-4464-A17B-92D92B2BA10D}" destId="{7FF47036-617E-4160-A3C9-2F25B975AA10}" srcOrd="2" destOrd="0" presId="urn:microsoft.com/office/officeart/2018/2/layout/IconCircleList"/>
    <dgm:cxn modelId="{52A4A6F1-2734-4A0D-A032-66F281F5FAFF}" type="presParOf" srcId="{7FF47036-617E-4160-A3C9-2F25B975AA10}" destId="{47916ED3-CF4A-43D8-8838-6999386B35D7}" srcOrd="0" destOrd="0" presId="urn:microsoft.com/office/officeart/2018/2/layout/IconCircleList"/>
    <dgm:cxn modelId="{A0C41FEF-5C92-4E4E-8ABF-E3451EC9F54A}" type="presParOf" srcId="{7FF47036-617E-4160-A3C9-2F25B975AA10}" destId="{D21504A1-7731-43E6-8F15-3C9B7621226E}" srcOrd="1" destOrd="0" presId="urn:microsoft.com/office/officeart/2018/2/layout/IconCircleList"/>
    <dgm:cxn modelId="{72E81DCD-B480-48CE-9E0E-A0222E0F48CF}" type="presParOf" srcId="{7FF47036-617E-4160-A3C9-2F25B975AA10}" destId="{984AF44C-4514-4951-B142-105AAE8B3D13}" srcOrd="2" destOrd="0" presId="urn:microsoft.com/office/officeart/2018/2/layout/IconCircleList"/>
    <dgm:cxn modelId="{82BB494E-1DD9-4BA7-80FA-35F4E3BB6195}" type="presParOf" srcId="{7FF47036-617E-4160-A3C9-2F25B975AA10}" destId="{C3F58ADF-ABD5-4D1D-8E6A-C68FB022E151}" srcOrd="3" destOrd="0" presId="urn:microsoft.com/office/officeart/2018/2/layout/IconCircleList"/>
    <dgm:cxn modelId="{48AAC9C7-AFED-49B5-BF45-A206C3E38149}" type="presParOf" srcId="{CB8F8EB1-A47E-4464-A17B-92D92B2BA10D}" destId="{AEFD8B5B-2A66-4CD3-B95B-111366E7BF14}" srcOrd="3" destOrd="0" presId="urn:microsoft.com/office/officeart/2018/2/layout/IconCircleList"/>
    <dgm:cxn modelId="{4BD22707-5BD3-489F-B61A-418D85B818BB}" type="presParOf" srcId="{CB8F8EB1-A47E-4464-A17B-92D92B2BA10D}" destId="{D4FA4371-F714-43D8-8D17-471E163183E6}" srcOrd="4" destOrd="0" presId="urn:microsoft.com/office/officeart/2018/2/layout/IconCircleList"/>
    <dgm:cxn modelId="{9241085B-5D9F-4DAD-BBF6-AF3810A39BCF}" type="presParOf" srcId="{D4FA4371-F714-43D8-8D17-471E163183E6}" destId="{3C701889-8B36-47B6-A878-25BC83960745}" srcOrd="0" destOrd="0" presId="urn:microsoft.com/office/officeart/2018/2/layout/IconCircleList"/>
    <dgm:cxn modelId="{2E1D40C3-C18C-457C-B446-9A9EDC0B56E8}" type="presParOf" srcId="{D4FA4371-F714-43D8-8D17-471E163183E6}" destId="{D87D9C31-584F-4AE7-8448-EAC1CAB3CF0B}" srcOrd="1" destOrd="0" presId="urn:microsoft.com/office/officeart/2018/2/layout/IconCircleList"/>
    <dgm:cxn modelId="{9645F9E1-F000-44E9-BBAA-EDECBE19E382}" type="presParOf" srcId="{D4FA4371-F714-43D8-8D17-471E163183E6}" destId="{794EDB36-DAFD-4246-AB81-C09F004C3334}" srcOrd="2" destOrd="0" presId="urn:microsoft.com/office/officeart/2018/2/layout/IconCircleList"/>
    <dgm:cxn modelId="{59E228D1-3F72-4B2E-8F66-0BFD3484BD1A}" type="presParOf" srcId="{D4FA4371-F714-43D8-8D17-471E163183E6}" destId="{0C89AF32-73E8-4CCF-9234-592B257B3032}" srcOrd="3" destOrd="0" presId="urn:microsoft.com/office/officeart/2018/2/layout/IconCircleList"/>
    <dgm:cxn modelId="{DF78300C-39AC-4D3F-8DE1-66513D6FE3DD}" type="presParOf" srcId="{CB8F8EB1-A47E-4464-A17B-92D92B2BA10D}" destId="{FAA03950-5900-4E8D-83BF-437E3B9AB29B}" srcOrd="5" destOrd="0" presId="urn:microsoft.com/office/officeart/2018/2/layout/IconCircleList"/>
    <dgm:cxn modelId="{812E8BD3-4C72-4D8C-BC8D-2BAF9F9DF503}" type="presParOf" srcId="{CB8F8EB1-A47E-4464-A17B-92D92B2BA10D}" destId="{EB49A41B-DE0B-477F-AA87-813484CE982E}" srcOrd="6" destOrd="0" presId="urn:microsoft.com/office/officeart/2018/2/layout/IconCircleList"/>
    <dgm:cxn modelId="{5DF5BD5B-4DDE-4FE0-A27A-2676A69BBACB}" type="presParOf" srcId="{EB49A41B-DE0B-477F-AA87-813484CE982E}" destId="{3340D6CC-A109-4EDC-AC2E-74CD6A629CA7}" srcOrd="0" destOrd="0" presId="urn:microsoft.com/office/officeart/2018/2/layout/IconCircleList"/>
    <dgm:cxn modelId="{6272F3B6-D05C-4882-9918-9AE63F6B1786}" type="presParOf" srcId="{EB49A41B-DE0B-477F-AA87-813484CE982E}" destId="{CD51CFD9-B3D8-4231-A8E4-398BDA444CAC}" srcOrd="1" destOrd="0" presId="urn:microsoft.com/office/officeart/2018/2/layout/IconCircleList"/>
    <dgm:cxn modelId="{62A7609F-DF26-4938-B5AD-60B748FA8899}" type="presParOf" srcId="{EB49A41B-DE0B-477F-AA87-813484CE982E}" destId="{F6666C4D-9B46-463A-BC2A-776D1892A049}" srcOrd="2" destOrd="0" presId="urn:microsoft.com/office/officeart/2018/2/layout/IconCircleList"/>
    <dgm:cxn modelId="{2A84AE96-B731-445A-9552-F4CDD29D3B6D}" type="presParOf" srcId="{EB49A41B-DE0B-477F-AA87-813484CE982E}" destId="{09F5E12B-61BE-4496-B996-1D4A63FADB1B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2CA7545-C6F3-4522-8D17-3C919875788A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39DF4E3-BDB1-4154-B8C2-0BCF0B6039F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Develop an </a:t>
          </a:r>
          <a:r>
            <a:rPr lang="en-US" b="1"/>
            <a:t>interactive web-based visualization system</a:t>
          </a:r>
          <a:r>
            <a:rPr lang="en-US"/>
            <a:t> using </a:t>
          </a:r>
          <a:r>
            <a:rPr lang="en-US" b="1"/>
            <a:t>D3.js</a:t>
          </a:r>
          <a:r>
            <a:rPr lang="en-US"/>
            <a:t>.</a:t>
          </a:r>
        </a:p>
      </dgm:t>
    </dgm:pt>
    <dgm:pt modelId="{64964722-C9AF-45BC-B502-CD770F84CC20}" type="parTrans" cxnId="{E70B85A8-E640-4D74-BD5B-70BF192F8CA5}">
      <dgm:prSet/>
      <dgm:spPr/>
      <dgm:t>
        <a:bodyPr/>
        <a:lstStyle/>
        <a:p>
          <a:endParaRPr lang="en-US"/>
        </a:p>
      </dgm:t>
    </dgm:pt>
    <dgm:pt modelId="{9974F776-5BDD-4AE8-8919-83B9CD179219}" type="sibTrans" cxnId="{E70B85A8-E640-4D74-BD5B-70BF192F8CA5}">
      <dgm:prSet/>
      <dgm:spPr/>
      <dgm:t>
        <a:bodyPr/>
        <a:lstStyle/>
        <a:p>
          <a:endParaRPr lang="en-US"/>
        </a:p>
      </dgm:t>
    </dgm:pt>
    <dgm:pt modelId="{5EDA4452-AC15-4C25-B7D5-D47E3387860C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Integrate sample and public datasets (BRFSS, NHANES, AICR) to simulate real data.</a:t>
          </a:r>
        </a:p>
      </dgm:t>
    </dgm:pt>
    <dgm:pt modelId="{75473EBF-C5D6-484B-8BB6-11DB28ACDEAC}" type="parTrans" cxnId="{B4FD8B7C-0AE3-4173-8FC1-7B4576F729B2}">
      <dgm:prSet/>
      <dgm:spPr/>
      <dgm:t>
        <a:bodyPr/>
        <a:lstStyle/>
        <a:p>
          <a:endParaRPr lang="en-US"/>
        </a:p>
      </dgm:t>
    </dgm:pt>
    <dgm:pt modelId="{FB44777C-F0CE-4251-A344-7652B0CAE961}" type="sibTrans" cxnId="{B4FD8B7C-0AE3-4173-8FC1-7B4576F729B2}">
      <dgm:prSet/>
      <dgm:spPr/>
      <dgm:t>
        <a:bodyPr/>
        <a:lstStyle/>
        <a:p>
          <a:endParaRPr lang="en-US"/>
        </a:p>
      </dgm:t>
    </dgm:pt>
    <dgm:pt modelId="{17C391D1-588F-4639-A8AB-8239AAD7C7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/>
            <a:t>Dashboards will show:</a:t>
          </a:r>
        </a:p>
      </dgm:t>
    </dgm:pt>
    <dgm:pt modelId="{74F84C27-38EF-47AF-BAEB-08647621B848}" type="parTrans" cxnId="{9FF7A0A9-BE7B-45BB-B51A-2A0D8AC7AA38}">
      <dgm:prSet/>
      <dgm:spPr/>
      <dgm:t>
        <a:bodyPr/>
        <a:lstStyle/>
        <a:p>
          <a:endParaRPr lang="en-US"/>
        </a:p>
      </dgm:t>
    </dgm:pt>
    <dgm:pt modelId="{853FD1B3-6E8D-4E56-B2C1-4A393FEAE19C}" type="sibTrans" cxnId="{9FF7A0A9-BE7B-45BB-B51A-2A0D8AC7AA38}">
      <dgm:prSet/>
      <dgm:spPr/>
      <dgm:t>
        <a:bodyPr/>
        <a:lstStyle/>
        <a:p>
          <a:endParaRPr lang="en-US"/>
        </a:p>
      </dgm:t>
    </dgm:pt>
    <dgm:pt modelId="{38D47C9A-DE33-40B3-AF3D-8442B7AE390F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1. Recipe and cuisine trends</a:t>
          </a:r>
        </a:p>
      </dgm:t>
    </dgm:pt>
    <dgm:pt modelId="{1346A08B-BC07-4FD7-A75C-E95649FE984F}" type="parTrans" cxnId="{482E3196-8024-4D21-AB1F-55C5D97349E9}">
      <dgm:prSet/>
      <dgm:spPr/>
      <dgm:t>
        <a:bodyPr/>
        <a:lstStyle/>
        <a:p>
          <a:endParaRPr lang="en-US"/>
        </a:p>
      </dgm:t>
    </dgm:pt>
    <dgm:pt modelId="{A5FCF9A4-A62F-46B5-A86A-5E6C15C6A74B}" type="sibTrans" cxnId="{482E3196-8024-4D21-AB1F-55C5D97349E9}">
      <dgm:prSet/>
      <dgm:spPr/>
      <dgm:t>
        <a:bodyPr/>
        <a:lstStyle/>
        <a:p>
          <a:endParaRPr lang="en-US"/>
        </a:p>
      </dgm:t>
    </dgm:pt>
    <dgm:pt modelId="{D161059E-4197-46D9-BA97-C4ECDA12FB5D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2. Patient engagement and demographics</a:t>
          </a:r>
        </a:p>
      </dgm:t>
    </dgm:pt>
    <dgm:pt modelId="{4557494B-F39B-42F0-8C37-479405E7D8EB}" type="parTrans" cxnId="{5F981479-E2C3-4056-B76F-AA0C6FF084A6}">
      <dgm:prSet/>
      <dgm:spPr/>
      <dgm:t>
        <a:bodyPr/>
        <a:lstStyle/>
        <a:p>
          <a:endParaRPr lang="en-US"/>
        </a:p>
      </dgm:t>
    </dgm:pt>
    <dgm:pt modelId="{E87E3C69-0382-4AF4-B971-2B7E60E470E3}" type="sibTrans" cxnId="{5F981479-E2C3-4056-B76F-AA0C6FF084A6}">
      <dgm:prSet/>
      <dgm:spPr/>
      <dgm:t>
        <a:bodyPr/>
        <a:lstStyle/>
        <a:p>
          <a:endParaRPr lang="en-US"/>
        </a:p>
      </dgm:t>
    </dgm:pt>
    <dgm:pt modelId="{34861E99-977E-49FF-9F10-6246952C8355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800" dirty="0"/>
            <a:t>3. Changes in health metrics (BP, glucose, weight) over time</a:t>
          </a:r>
          <a:endParaRPr lang="en-US" sz="1200" dirty="0"/>
        </a:p>
      </dgm:t>
    </dgm:pt>
    <dgm:pt modelId="{6781E567-A314-4F05-8874-A6997BCEEE08}" type="parTrans" cxnId="{92885DB5-F16B-4C8B-994E-04D4426FD15E}">
      <dgm:prSet/>
      <dgm:spPr/>
      <dgm:t>
        <a:bodyPr/>
        <a:lstStyle/>
        <a:p>
          <a:endParaRPr lang="en-US"/>
        </a:p>
      </dgm:t>
    </dgm:pt>
    <dgm:pt modelId="{70CA8BCC-4DC3-4042-8EF2-26F0ADE0CCB8}" type="sibTrans" cxnId="{92885DB5-F16B-4C8B-994E-04D4426FD15E}">
      <dgm:prSet/>
      <dgm:spPr/>
      <dgm:t>
        <a:bodyPr/>
        <a:lstStyle/>
        <a:p>
          <a:endParaRPr lang="en-US"/>
        </a:p>
      </dgm:t>
    </dgm:pt>
    <dgm:pt modelId="{464FC939-4D0E-420B-88B9-BCB238BBC97E}">
      <dgm:prSet/>
      <dgm:spPr/>
      <dgm:t>
        <a:bodyPr/>
        <a:lstStyle/>
        <a:p>
          <a:pPr>
            <a:lnSpc>
              <a:spcPct val="100000"/>
            </a:lnSpc>
          </a:pPr>
          <a:r>
            <a:rPr lang="en-US"/>
            <a:t>Supports filtering, linking, and time-series exploration.</a:t>
          </a:r>
        </a:p>
      </dgm:t>
    </dgm:pt>
    <dgm:pt modelId="{5254B298-6D60-4352-ADD5-F317EBC35D6B}" type="parTrans" cxnId="{F50836DD-CEE0-4809-8888-9CC53BAA5181}">
      <dgm:prSet/>
      <dgm:spPr/>
      <dgm:t>
        <a:bodyPr/>
        <a:lstStyle/>
        <a:p>
          <a:endParaRPr lang="en-US"/>
        </a:p>
      </dgm:t>
    </dgm:pt>
    <dgm:pt modelId="{3F9BA254-3B2F-435A-B558-15B545DC2ED6}" type="sibTrans" cxnId="{F50836DD-CEE0-4809-8888-9CC53BAA5181}">
      <dgm:prSet/>
      <dgm:spPr/>
      <dgm:t>
        <a:bodyPr/>
        <a:lstStyle/>
        <a:p>
          <a:endParaRPr lang="en-US"/>
        </a:p>
      </dgm:t>
    </dgm:pt>
    <dgm:pt modelId="{49901D2D-08EA-4C72-9EA6-B9BAE37F147C}" type="pres">
      <dgm:prSet presAssocID="{F2CA7545-C6F3-4522-8D17-3C919875788A}" presName="root" presStyleCnt="0">
        <dgm:presLayoutVars>
          <dgm:dir/>
          <dgm:resizeHandles val="exact"/>
        </dgm:presLayoutVars>
      </dgm:prSet>
      <dgm:spPr/>
    </dgm:pt>
    <dgm:pt modelId="{7B0958A3-9EEC-4291-8310-979D8A063918}" type="pres">
      <dgm:prSet presAssocID="{A39DF4E3-BDB1-4154-B8C2-0BCF0B6039F1}" presName="compNode" presStyleCnt="0"/>
      <dgm:spPr/>
    </dgm:pt>
    <dgm:pt modelId="{F11FF580-5F79-4D9D-91EE-53CD1E615A23}" type="pres">
      <dgm:prSet presAssocID="{A39DF4E3-BDB1-4154-B8C2-0BCF0B6039F1}" presName="bgRect" presStyleLbl="bgShp" presStyleIdx="0" presStyleCnt="4"/>
      <dgm:spPr/>
    </dgm:pt>
    <dgm:pt modelId="{B346D36B-0647-431F-A808-51CBBB37EF43}" type="pres">
      <dgm:prSet presAssocID="{A39DF4E3-BDB1-4154-B8C2-0BCF0B6039F1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BF908C7D-0D76-4953-BD99-A8F603DAB6D6}" type="pres">
      <dgm:prSet presAssocID="{A39DF4E3-BDB1-4154-B8C2-0BCF0B6039F1}" presName="spaceRect" presStyleCnt="0"/>
      <dgm:spPr/>
    </dgm:pt>
    <dgm:pt modelId="{B23DD17C-72EB-4B99-8877-25BBD801FBD1}" type="pres">
      <dgm:prSet presAssocID="{A39DF4E3-BDB1-4154-B8C2-0BCF0B6039F1}" presName="parTx" presStyleLbl="revTx" presStyleIdx="0" presStyleCnt="5">
        <dgm:presLayoutVars>
          <dgm:chMax val="0"/>
          <dgm:chPref val="0"/>
        </dgm:presLayoutVars>
      </dgm:prSet>
      <dgm:spPr/>
    </dgm:pt>
    <dgm:pt modelId="{AE9C1D96-E91D-49D6-BC19-D42AD43CD63C}" type="pres">
      <dgm:prSet presAssocID="{9974F776-5BDD-4AE8-8919-83B9CD179219}" presName="sibTrans" presStyleCnt="0"/>
      <dgm:spPr/>
    </dgm:pt>
    <dgm:pt modelId="{13BCB0CB-A219-46E8-A0E0-CD5B15D83203}" type="pres">
      <dgm:prSet presAssocID="{5EDA4452-AC15-4C25-B7D5-D47E3387860C}" presName="compNode" presStyleCnt="0"/>
      <dgm:spPr/>
    </dgm:pt>
    <dgm:pt modelId="{EDF4F40E-DB57-446A-B6EE-02566D020C72}" type="pres">
      <dgm:prSet presAssocID="{5EDA4452-AC15-4C25-B7D5-D47E3387860C}" presName="bgRect" presStyleLbl="bgShp" presStyleIdx="1" presStyleCnt="4"/>
      <dgm:spPr/>
    </dgm:pt>
    <dgm:pt modelId="{16C656D4-95C8-4E1D-B0EA-B07B15B54062}" type="pres">
      <dgm:prSet presAssocID="{5EDA4452-AC15-4C25-B7D5-D47E3387860C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Research"/>
        </a:ext>
      </dgm:extLst>
    </dgm:pt>
    <dgm:pt modelId="{932CDBEE-F6CA-4008-8546-0867D7348F9B}" type="pres">
      <dgm:prSet presAssocID="{5EDA4452-AC15-4C25-B7D5-D47E3387860C}" presName="spaceRect" presStyleCnt="0"/>
      <dgm:spPr/>
    </dgm:pt>
    <dgm:pt modelId="{978E93C3-A4C9-4C22-B848-C29B8D3E8921}" type="pres">
      <dgm:prSet presAssocID="{5EDA4452-AC15-4C25-B7D5-D47E3387860C}" presName="parTx" presStyleLbl="revTx" presStyleIdx="1" presStyleCnt="5">
        <dgm:presLayoutVars>
          <dgm:chMax val="0"/>
          <dgm:chPref val="0"/>
        </dgm:presLayoutVars>
      </dgm:prSet>
      <dgm:spPr/>
    </dgm:pt>
    <dgm:pt modelId="{2B885DF6-C552-4705-B8CF-7C9C43643D83}" type="pres">
      <dgm:prSet presAssocID="{FB44777C-F0CE-4251-A344-7652B0CAE961}" presName="sibTrans" presStyleCnt="0"/>
      <dgm:spPr/>
    </dgm:pt>
    <dgm:pt modelId="{5FDAE7AA-DBA4-4FA0-9408-7083D3C525CC}" type="pres">
      <dgm:prSet presAssocID="{464FC939-4D0E-420B-88B9-BCB238BBC97E}" presName="compNode" presStyleCnt="0"/>
      <dgm:spPr/>
    </dgm:pt>
    <dgm:pt modelId="{0E34D5ED-C9D0-4D62-B6A0-9BE6B14BFC5E}" type="pres">
      <dgm:prSet presAssocID="{464FC939-4D0E-420B-88B9-BCB238BBC97E}" presName="bgRect" presStyleLbl="bgShp" presStyleIdx="2" presStyleCnt="4"/>
      <dgm:spPr/>
    </dgm:pt>
    <dgm:pt modelId="{6CCC1526-38D2-41C9-A848-BF1D68263457}" type="pres">
      <dgm:prSet presAssocID="{464FC939-4D0E-420B-88B9-BCB238BBC97E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Link"/>
        </a:ext>
      </dgm:extLst>
    </dgm:pt>
    <dgm:pt modelId="{D5B0F386-2187-4B80-9ADA-CB246600EC42}" type="pres">
      <dgm:prSet presAssocID="{464FC939-4D0E-420B-88B9-BCB238BBC97E}" presName="spaceRect" presStyleCnt="0"/>
      <dgm:spPr/>
    </dgm:pt>
    <dgm:pt modelId="{4EE7B270-9A52-4B0F-A4B9-DFB6ED16F972}" type="pres">
      <dgm:prSet presAssocID="{464FC939-4D0E-420B-88B9-BCB238BBC97E}" presName="parTx" presStyleLbl="revTx" presStyleIdx="2" presStyleCnt="5">
        <dgm:presLayoutVars>
          <dgm:chMax val="0"/>
          <dgm:chPref val="0"/>
        </dgm:presLayoutVars>
      </dgm:prSet>
      <dgm:spPr/>
    </dgm:pt>
    <dgm:pt modelId="{A57E32AA-99DE-5C4F-8A71-3B4F86A58A71}" type="pres">
      <dgm:prSet presAssocID="{3F9BA254-3B2F-435A-B558-15B545DC2ED6}" presName="sibTrans" presStyleCnt="0"/>
      <dgm:spPr/>
    </dgm:pt>
    <dgm:pt modelId="{6A33FF73-B0E4-4224-8FC5-FF9CE0167C3F}" type="pres">
      <dgm:prSet presAssocID="{17C391D1-588F-4639-A8AB-8239AAD7C772}" presName="compNode" presStyleCnt="0"/>
      <dgm:spPr/>
    </dgm:pt>
    <dgm:pt modelId="{ED8ECF7B-0B6F-4BCE-96C5-8000D47E6C7E}" type="pres">
      <dgm:prSet presAssocID="{17C391D1-588F-4639-A8AB-8239AAD7C772}" presName="bgRect" presStyleLbl="bgShp" presStyleIdx="3" presStyleCnt="4" custScaleY="328825"/>
      <dgm:spPr/>
    </dgm:pt>
    <dgm:pt modelId="{D314DEB3-FE5E-478B-A60D-4359D24E8B24}" type="pres">
      <dgm:prSet presAssocID="{17C391D1-588F-4639-A8AB-8239AAD7C772}" presName="iconRect" presStyleLbl="node1" presStyleIdx="3" presStyleCnt="4" custLinFactY="-94391" custLinFactNeighborY="-100000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6377E828-3AF0-4898-917C-B2F08F4A2AA2}" type="pres">
      <dgm:prSet presAssocID="{17C391D1-588F-4639-A8AB-8239AAD7C772}" presName="spaceRect" presStyleCnt="0"/>
      <dgm:spPr/>
    </dgm:pt>
    <dgm:pt modelId="{45220110-6735-4C12-B543-0A2952A820A2}" type="pres">
      <dgm:prSet presAssocID="{17C391D1-588F-4639-A8AB-8239AAD7C772}" presName="parTx" presStyleLbl="revTx" presStyleIdx="3" presStyleCnt="5" custLinFactY="-10494" custLinFactNeighborX="-2240" custLinFactNeighborY="-100000">
        <dgm:presLayoutVars>
          <dgm:chMax val="0"/>
          <dgm:chPref val="0"/>
        </dgm:presLayoutVars>
      </dgm:prSet>
      <dgm:spPr/>
    </dgm:pt>
    <dgm:pt modelId="{931BC3C8-D3EC-4C30-AD32-7B70AA04CE3D}" type="pres">
      <dgm:prSet presAssocID="{17C391D1-588F-4639-A8AB-8239AAD7C772}" presName="desTx" presStyleLbl="revTx" presStyleIdx="4" presStyleCnt="5" custScaleX="155225" custLinFactNeighborX="-71014" custLinFactNeighborY="36939">
        <dgm:presLayoutVars/>
      </dgm:prSet>
      <dgm:spPr/>
    </dgm:pt>
  </dgm:ptLst>
  <dgm:cxnLst>
    <dgm:cxn modelId="{56D13F1C-916A-1041-A80A-68242DCB255C}" type="presOf" srcId="{A39DF4E3-BDB1-4154-B8C2-0BCF0B6039F1}" destId="{B23DD17C-72EB-4B99-8877-25BBD801FBD1}" srcOrd="0" destOrd="0" presId="urn:microsoft.com/office/officeart/2018/2/layout/IconVerticalSolidList"/>
    <dgm:cxn modelId="{4FA22549-D1D4-924C-BC6B-575AC2E9D436}" type="presOf" srcId="{34861E99-977E-49FF-9F10-6246952C8355}" destId="{931BC3C8-D3EC-4C30-AD32-7B70AA04CE3D}" srcOrd="0" destOrd="2" presId="urn:microsoft.com/office/officeart/2018/2/layout/IconVerticalSolidList"/>
    <dgm:cxn modelId="{894BFE69-A3EF-0648-84CB-80255C3A8CB3}" type="presOf" srcId="{17C391D1-588F-4639-A8AB-8239AAD7C772}" destId="{45220110-6735-4C12-B543-0A2952A820A2}" srcOrd="0" destOrd="0" presId="urn:microsoft.com/office/officeart/2018/2/layout/IconVerticalSolidList"/>
    <dgm:cxn modelId="{5F981479-E2C3-4056-B76F-AA0C6FF084A6}" srcId="{17C391D1-588F-4639-A8AB-8239AAD7C772}" destId="{D161059E-4197-46D9-BA97-C4ECDA12FB5D}" srcOrd="1" destOrd="0" parTransId="{4557494B-F39B-42F0-8C37-479405E7D8EB}" sibTransId="{E87E3C69-0382-4AF4-B971-2B7E60E470E3}"/>
    <dgm:cxn modelId="{B4FD8B7C-0AE3-4173-8FC1-7B4576F729B2}" srcId="{F2CA7545-C6F3-4522-8D17-3C919875788A}" destId="{5EDA4452-AC15-4C25-B7D5-D47E3387860C}" srcOrd="1" destOrd="0" parTransId="{75473EBF-C5D6-484B-8BB6-11DB28ACDEAC}" sibTransId="{FB44777C-F0CE-4251-A344-7652B0CAE961}"/>
    <dgm:cxn modelId="{AB23D886-6274-2241-BA6A-C33169A999E4}" type="presOf" srcId="{D161059E-4197-46D9-BA97-C4ECDA12FB5D}" destId="{931BC3C8-D3EC-4C30-AD32-7B70AA04CE3D}" srcOrd="0" destOrd="1" presId="urn:microsoft.com/office/officeart/2018/2/layout/IconVerticalSolidList"/>
    <dgm:cxn modelId="{482E3196-8024-4D21-AB1F-55C5D97349E9}" srcId="{17C391D1-588F-4639-A8AB-8239AAD7C772}" destId="{38D47C9A-DE33-40B3-AF3D-8442B7AE390F}" srcOrd="0" destOrd="0" parTransId="{1346A08B-BC07-4FD7-A75C-E95649FE984F}" sibTransId="{A5FCF9A4-A62F-46B5-A86A-5E6C15C6A74B}"/>
    <dgm:cxn modelId="{981503A0-BC69-444D-A81D-79975C94E512}" type="presOf" srcId="{464FC939-4D0E-420B-88B9-BCB238BBC97E}" destId="{4EE7B270-9A52-4B0F-A4B9-DFB6ED16F972}" srcOrd="0" destOrd="0" presId="urn:microsoft.com/office/officeart/2018/2/layout/IconVerticalSolidList"/>
    <dgm:cxn modelId="{979424A4-8315-6F45-93B2-239CA233C1B0}" type="presOf" srcId="{38D47C9A-DE33-40B3-AF3D-8442B7AE390F}" destId="{931BC3C8-D3EC-4C30-AD32-7B70AA04CE3D}" srcOrd="0" destOrd="0" presId="urn:microsoft.com/office/officeart/2018/2/layout/IconVerticalSolidList"/>
    <dgm:cxn modelId="{E70B85A8-E640-4D74-BD5B-70BF192F8CA5}" srcId="{F2CA7545-C6F3-4522-8D17-3C919875788A}" destId="{A39DF4E3-BDB1-4154-B8C2-0BCF0B6039F1}" srcOrd="0" destOrd="0" parTransId="{64964722-C9AF-45BC-B502-CD770F84CC20}" sibTransId="{9974F776-5BDD-4AE8-8919-83B9CD179219}"/>
    <dgm:cxn modelId="{9FF7A0A9-BE7B-45BB-B51A-2A0D8AC7AA38}" srcId="{F2CA7545-C6F3-4522-8D17-3C919875788A}" destId="{17C391D1-588F-4639-A8AB-8239AAD7C772}" srcOrd="3" destOrd="0" parTransId="{74F84C27-38EF-47AF-BAEB-08647621B848}" sibTransId="{853FD1B3-6E8D-4E56-B2C1-4A393FEAE19C}"/>
    <dgm:cxn modelId="{92885DB5-F16B-4C8B-994E-04D4426FD15E}" srcId="{17C391D1-588F-4639-A8AB-8239AAD7C772}" destId="{34861E99-977E-49FF-9F10-6246952C8355}" srcOrd="2" destOrd="0" parTransId="{6781E567-A314-4F05-8874-A6997BCEEE08}" sibTransId="{70CA8BCC-4DC3-4042-8EF2-26F0ADE0CCB8}"/>
    <dgm:cxn modelId="{F32A7EC7-12AF-734E-AF54-596065F2BFDB}" type="presOf" srcId="{5EDA4452-AC15-4C25-B7D5-D47E3387860C}" destId="{978E93C3-A4C9-4C22-B848-C29B8D3E8921}" srcOrd="0" destOrd="0" presId="urn:microsoft.com/office/officeart/2018/2/layout/IconVerticalSolidList"/>
    <dgm:cxn modelId="{F50836DD-CEE0-4809-8888-9CC53BAA5181}" srcId="{F2CA7545-C6F3-4522-8D17-3C919875788A}" destId="{464FC939-4D0E-420B-88B9-BCB238BBC97E}" srcOrd="2" destOrd="0" parTransId="{5254B298-6D60-4352-ADD5-F317EBC35D6B}" sibTransId="{3F9BA254-3B2F-435A-B558-15B545DC2ED6}"/>
    <dgm:cxn modelId="{5F4153F6-2602-4782-B1ED-97AA44BC5327}" type="presOf" srcId="{F2CA7545-C6F3-4522-8D17-3C919875788A}" destId="{49901D2D-08EA-4C72-9EA6-B9BAE37F147C}" srcOrd="0" destOrd="0" presId="urn:microsoft.com/office/officeart/2018/2/layout/IconVerticalSolidList"/>
    <dgm:cxn modelId="{15837349-0216-0748-A7B9-8E52CCA5F21A}" type="presParOf" srcId="{49901D2D-08EA-4C72-9EA6-B9BAE37F147C}" destId="{7B0958A3-9EEC-4291-8310-979D8A063918}" srcOrd="0" destOrd="0" presId="urn:microsoft.com/office/officeart/2018/2/layout/IconVerticalSolidList"/>
    <dgm:cxn modelId="{FEA5E24A-A472-7B43-A302-355C93E1C6B4}" type="presParOf" srcId="{7B0958A3-9EEC-4291-8310-979D8A063918}" destId="{F11FF580-5F79-4D9D-91EE-53CD1E615A23}" srcOrd="0" destOrd="0" presId="urn:microsoft.com/office/officeart/2018/2/layout/IconVerticalSolidList"/>
    <dgm:cxn modelId="{E0A98EEA-7FA6-B144-BA30-5DC90E2BD34D}" type="presParOf" srcId="{7B0958A3-9EEC-4291-8310-979D8A063918}" destId="{B346D36B-0647-431F-A808-51CBBB37EF43}" srcOrd="1" destOrd="0" presId="urn:microsoft.com/office/officeart/2018/2/layout/IconVerticalSolidList"/>
    <dgm:cxn modelId="{C235E23C-C8AD-5C4B-A2D0-89F922FB3CFE}" type="presParOf" srcId="{7B0958A3-9EEC-4291-8310-979D8A063918}" destId="{BF908C7D-0D76-4953-BD99-A8F603DAB6D6}" srcOrd="2" destOrd="0" presId="urn:microsoft.com/office/officeart/2018/2/layout/IconVerticalSolidList"/>
    <dgm:cxn modelId="{5C1D76DD-AF0F-5F40-8CF5-F0EE69C36402}" type="presParOf" srcId="{7B0958A3-9EEC-4291-8310-979D8A063918}" destId="{B23DD17C-72EB-4B99-8877-25BBD801FBD1}" srcOrd="3" destOrd="0" presId="urn:microsoft.com/office/officeart/2018/2/layout/IconVerticalSolidList"/>
    <dgm:cxn modelId="{8A8AECE2-008D-C84D-AB07-7590BAF54743}" type="presParOf" srcId="{49901D2D-08EA-4C72-9EA6-B9BAE37F147C}" destId="{AE9C1D96-E91D-49D6-BC19-D42AD43CD63C}" srcOrd="1" destOrd="0" presId="urn:microsoft.com/office/officeart/2018/2/layout/IconVerticalSolidList"/>
    <dgm:cxn modelId="{412F58E8-F47C-5143-B4BB-17DBF954487D}" type="presParOf" srcId="{49901D2D-08EA-4C72-9EA6-B9BAE37F147C}" destId="{13BCB0CB-A219-46E8-A0E0-CD5B15D83203}" srcOrd="2" destOrd="0" presId="urn:microsoft.com/office/officeart/2018/2/layout/IconVerticalSolidList"/>
    <dgm:cxn modelId="{5796CC6D-7D3D-424D-AB87-CAC815F82707}" type="presParOf" srcId="{13BCB0CB-A219-46E8-A0E0-CD5B15D83203}" destId="{EDF4F40E-DB57-446A-B6EE-02566D020C72}" srcOrd="0" destOrd="0" presId="urn:microsoft.com/office/officeart/2018/2/layout/IconVerticalSolidList"/>
    <dgm:cxn modelId="{B489C717-27E7-A044-B9C9-27F029638A7A}" type="presParOf" srcId="{13BCB0CB-A219-46E8-A0E0-CD5B15D83203}" destId="{16C656D4-95C8-4E1D-B0EA-B07B15B54062}" srcOrd="1" destOrd="0" presId="urn:microsoft.com/office/officeart/2018/2/layout/IconVerticalSolidList"/>
    <dgm:cxn modelId="{D2942BC7-22D3-2F42-8A1E-D457ED11EA2C}" type="presParOf" srcId="{13BCB0CB-A219-46E8-A0E0-CD5B15D83203}" destId="{932CDBEE-F6CA-4008-8546-0867D7348F9B}" srcOrd="2" destOrd="0" presId="urn:microsoft.com/office/officeart/2018/2/layout/IconVerticalSolidList"/>
    <dgm:cxn modelId="{9E92075C-ACDE-9F4A-871E-9169B242D3FB}" type="presParOf" srcId="{13BCB0CB-A219-46E8-A0E0-CD5B15D83203}" destId="{978E93C3-A4C9-4C22-B848-C29B8D3E8921}" srcOrd="3" destOrd="0" presId="urn:microsoft.com/office/officeart/2018/2/layout/IconVerticalSolidList"/>
    <dgm:cxn modelId="{DB85B79D-F743-8F4F-9A28-99417A6354BA}" type="presParOf" srcId="{49901D2D-08EA-4C72-9EA6-B9BAE37F147C}" destId="{2B885DF6-C552-4705-B8CF-7C9C43643D83}" srcOrd="3" destOrd="0" presId="urn:microsoft.com/office/officeart/2018/2/layout/IconVerticalSolidList"/>
    <dgm:cxn modelId="{BA66D38E-EDD6-AF43-BC2B-579459024AB5}" type="presParOf" srcId="{49901D2D-08EA-4C72-9EA6-B9BAE37F147C}" destId="{5FDAE7AA-DBA4-4FA0-9408-7083D3C525CC}" srcOrd="4" destOrd="0" presId="urn:microsoft.com/office/officeart/2018/2/layout/IconVerticalSolidList"/>
    <dgm:cxn modelId="{1558AEF9-80D4-4742-9471-9156769336FF}" type="presParOf" srcId="{5FDAE7AA-DBA4-4FA0-9408-7083D3C525CC}" destId="{0E34D5ED-C9D0-4D62-B6A0-9BE6B14BFC5E}" srcOrd="0" destOrd="0" presId="urn:microsoft.com/office/officeart/2018/2/layout/IconVerticalSolidList"/>
    <dgm:cxn modelId="{4D423C64-8067-4943-A9F4-053E816B79A7}" type="presParOf" srcId="{5FDAE7AA-DBA4-4FA0-9408-7083D3C525CC}" destId="{6CCC1526-38D2-41C9-A848-BF1D68263457}" srcOrd="1" destOrd="0" presId="urn:microsoft.com/office/officeart/2018/2/layout/IconVerticalSolidList"/>
    <dgm:cxn modelId="{BE8C09B1-5C53-EB41-B224-902747110604}" type="presParOf" srcId="{5FDAE7AA-DBA4-4FA0-9408-7083D3C525CC}" destId="{D5B0F386-2187-4B80-9ADA-CB246600EC42}" srcOrd="2" destOrd="0" presId="urn:microsoft.com/office/officeart/2018/2/layout/IconVerticalSolidList"/>
    <dgm:cxn modelId="{88ABC1D8-8092-3545-AF6F-F8896F4A5170}" type="presParOf" srcId="{5FDAE7AA-DBA4-4FA0-9408-7083D3C525CC}" destId="{4EE7B270-9A52-4B0F-A4B9-DFB6ED16F972}" srcOrd="3" destOrd="0" presId="urn:microsoft.com/office/officeart/2018/2/layout/IconVerticalSolidList"/>
    <dgm:cxn modelId="{2B380884-1AAE-0640-AF1B-5D84E6FCB605}" type="presParOf" srcId="{49901D2D-08EA-4C72-9EA6-B9BAE37F147C}" destId="{A57E32AA-99DE-5C4F-8A71-3B4F86A58A71}" srcOrd="5" destOrd="0" presId="urn:microsoft.com/office/officeart/2018/2/layout/IconVerticalSolidList"/>
    <dgm:cxn modelId="{1C1CCAD4-31C5-6540-8850-9AF6B7E4F8E3}" type="presParOf" srcId="{49901D2D-08EA-4C72-9EA6-B9BAE37F147C}" destId="{6A33FF73-B0E4-4224-8FC5-FF9CE0167C3F}" srcOrd="6" destOrd="0" presId="urn:microsoft.com/office/officeart/2018/2/layout/IconVerticalSolidList"/>
    <dgm:cxn modelId="{586BDEC4-B262-1645-AA5E-FAECCF701D8D}" type="presParOf" srcId="{6A33FF73-B0E4-4224-8FC5-FF9CE0167C3F}" destId="{ED8ECF7B-0B6F-4BCE-96C5-8000D47E6C7E}" srcOrd="0" destOrd="0" presId="urn:microsoft.com/office/officeart/2018/2/layout/IconVerticalSolidList"/>
    <dgm:cxn modelId="{9AD8F04E-E440-5A4F-BD16-D14D3C49884C}" type="presParOf" srcId="{6A33FF73-B0E4-4224-8FC5-FF9CE0167C3F}" destId="{D314DEB3-FE5E-478B-A60D-4359D24E8B24}" srcOrd="1" destOrd="0" presId="urn:microsoft.com/office/officeart/2018/2/layout/IconVerticalSolidList"/>
    <dgm:cxn modelId="{66694C54-4A9F-6A46-91EB-FE288D4FD9A5}" type="presParOf" srcId="{6A33FF73-B0E4-4224-8FC5-FF9CE0167C3F}" destId="{6377E828-3AF0-4898-917C-B2F08F4A2AA2}" srcOrd="2" destOrd="0" presId="urn:microsoft.com/office/officeart/2018/2/layout/IconVerticalSolidList"/>
    <dgm:cxn modelId="{074EF7A1-ADB0-6140-8ED1-3DC05F5C171F}" type="presParOf" srcId="{6A33FF73-B0E4-4224-8FC5-FF9CE0167C3F}" destId="{45220110-6735-4C12-B543-0A2952A820A2}" srcOrd="3" destOrd="0" presId="urn:microsoft.com/office/officeart/2018/2/layout/IconVerticalSolidList"/>
    <dgm:cxn modelId="{EE71A625-231A-6D47-835E-C1DA0A10C84B}" type="presParOf" srcId="{6A33FF73-B0E4-4224-8FC5-FF9CE0167C3F}" destId="{931BC3C8-D3EC-4C30-AD32-7B70AA04CE3D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46537D9-C618-4D8C-A0FC-6DA33D52F3E0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DB8A9018-84F8-4EFD-9E44-DE8330104FF5}">
      <dgm:prSet/>
      <dgm:spPr/>
      <dgm:t>
        <a:bodyPr/>
        <a:lstStyle/>
        <a:p>
          <a:r>
            <a:rPr lang="en-US"/>
            <a:t>A functional prototype showing real-time links between diet and health outcomes.</a:t>
          </a:r>
        </a:p>
      </dgm:t>
    </dgm:pt>
    <dgm:pt modelId="{EBABE976-F7F6-4583-B4ED-FF0095045152}" type="parTrans" cxnId="{10A97799-9115-475D-A64C-21353AFE133D}">
      <dgm:prSet/>
      <dgm:spPr/>
      <dgm:t>
        <a:bodyPr/>
        <a:lstStyle/>
        <a:p>
          <a:endParaRPr lang="en-US"/>
        </a:p>
      </dgm:t>
    </dgm:pt>
    <dgm:pt modelId="{94F4BEBD-8C9D-46DF-AE04-CFF6695E48F5}" type="sibTrans" cxnId="{10A97799-9115-475D-A64C-21353AFE133D}">
      <dgm:prSet/>
      <dgm:spPr/>
      <dgm:t>
        <a:bodyPr/>
        <a:lstStyle/>
        <a:p>
          <a:endParaRPr lang="en-US"/>
        </a:p>
      </dgm:t>
    </dgm:pt>
    <dgm:pt modelId="{5E0D7B9D-6889-4BC5-8F8C-D45DAFBCF3C7}">
      <dgm:prSet/>
      <dgm:spPr/>
      <dgm:t>
        <a:bodyPr/>
        <a:lstStyle/>
        <a:p>
          <a:r>
            <a:rPr lang="en-US" dirty="0"/>
            <a:t>Helps clinicians and researchers understand patient engagement and recovery trends.</a:t>
          </a:r>
        </a:p>
      </dgm:t>
    </dgm:pt>
    <dgm:pt modelId="{44890672-BB8C-4B88-8788-70841EBFF4C9}" type="parTrans" cxnId="{52B355A7-75D8-4A6E-8E21-1FA11A85BE67}">
      <dgm:prSet/>
      <dgm:spPr/>
      <dgm:t>
        <a:bodyPr/>
        <a:lstStyle/>
        <a:p>
          <a:endParaRPr lang="en-US"/>
        </a:p>
      </dgm:t>
    </dgm:pt>
    <dgm:pt modelId="{5B8B9DDB-8CEE-4DED-BADB-BA7394EACE3F}" type="sibTrans" cxnId="{52B355A7-75D8-4A6E-8E21-1FA11A85BE67}">
      <dgm:prSet/>
      <dgm:spPr/>
      <dgm:t>
        <a:bodyPr/>
        <a:lstStyle/>
        <a:p>
          <a:endParaRPr lang="en-US"/>
        </a:p>
      </dgm:t>
    </dgm:pt>
    <dgm:pt modelId="{ECF58883-3FB9-42EC-A6FC-79A926A4514E}">
      <dgm:prSet/>
      <dgm:spPr/>
      <dgm:t>
        <a:bodyPr/>
        <a:lstStyle/>
        <a:p>
          <a:r>
            <a:rPr lang="en-US"/>
            <a:t>Provides a foundation for integrating real data after website deployment.</a:t>
          </a:r>
        </a:p>
      </dgm:t>
    </dgm:pt>
    <dgm:pt modelId="{FC352E3A-B186-4E3C-AB9D-D64A1A204D11}" type="parTrans" cxnId="{20131D30-C3A5-4FF0-8774-BBA95CD5D19F}">
      <dgm:prSet/>
      <dgm:spPr/>
      <dgm:t>
        <a:bodyPr/>
        <a:lstStyle/>
        <a:p>
          <a:endParaRPr lang="en-US"/>
        </a:p>
      </dgm:t>
    </dgm:pt>
    <dgm:pt modelId="{62E18218-6CA0-47D2-ACAA-DE6AD9B96362}" type="sibTrans" cxnId="{20131D30-C3A5-4FF0-8774-BBA95CD5D19F}">
      <dgm:prSet/>
      <dgm:spPr/>
      <dgm:t>
        <a:bodyPr/>
        <a:lstStyle/>
        <a:p>
          <a:endParaRPr lang="en-US"/>
        </a:p>
      </dgm:t>
    </dgm:pt>
    <dgm:pt modelId="{B494413F-38F1-44E5-AAD7-1203F24C7C91}">
      <dgm:prSet/>
      <dgm:spPr/>
      <dgm:t>
        <a:bodyPr/>
        <a:lstStyle/>
        <a:p>
          <a:r>
            <a:rPr lang="en-US"/>
            <a:t>Demonstrates how visual data science can turn complex medical data into actionable insights.</a:t>
          </a:r>
        </a:p>
      </dgm:t>
    </dgm:pt>
    <dgm:pt modelId="{0617E9EB-6D3A-4A68-8D6E-E9003D7C0CE3}" type="parTrans" cxnId="{0EDC236B-F576-4C41-91EE-306CF870A1D3}">
      <dgm:prSet/>
      <dgm:spPr/>
      <dgm:t>
        <a:bodyPr/>
        <a:lstStyle/>
        <a:p>
          <a:endParaRPr lang="en-US"/>
        </a:p>
      </dgm:t>
    </dgm:pt>
    <dgm:pt modelId="{93E23D0E-443A-4E10-88A5-65F4950CF028}" type="sibTrans" cxnId="{0EDC236B-F576-4C41-91EE-306CF870A1D3}">
      <dgm:prSet/>
      <dgm:spPr/>
      <dgm:t>
        <a:bodyPr/>
        <a:lstStyle/>
        <a:p>
          <a:endParaRPr lang="en-US"/>
        </a:p>
      </dgm:t>
    </dgm:pt>
    <dgm:pt modelId="{6D30E98E-C170-724B-952C-BD733EB922C5}" type="pres">
      <dgm:prSet presAssocID="{446537D9-C618-4D8C-A0FC-6DA33D52F3E0}" presName="vert0" presStyleCnt="0">
        <dgm:presLayoutVars>
          <dgm:dir/>
          <dgm:animOne val="branch"/>
          <dgm:animLvl val="lvl"/>
        </dgm:presLayoutVars>
      </dgm:prSet>
      <dgm:spPr/>
    </dgm:pt>
    <dgm:pt modelId="{6E82D6E7-7CD5-444E-96D3-F79E18B53D6C}" type="pres">
      <dgm:prSet presAssocID="{DB8A9018-84F8-4EFD-9E44-DE8330104FF5}" presName="thickLine" presStyleLbl="alignNode1" presStyleIdx="0" presStyleCnt="4"/>
      <dgm:spPr/>
    </dgm:pt>
    <dgm:pt modelId="{B30FBA62-1CC8-9741-9510-F8F8A653FABE}" type="pres">
      <dgm:prSet presAssocID="{DB8A9018-84F8-4EFD-9E44-DE8330104FF5}" presName="horz1" presStyleCnt="0"/>
      <dgm:spPr/>
    </dgm:pt>
    <dgm:pt modelId="{A2DBC4AF-487C-9C44-8B61-D1793D2AC9F2}" type="pres">
      <dgm:prSet presAssocID="{DB8A9018-84F8-4EFD-9E44-DE8330104FF5}" presName="tx1" presStyleLbl="revTx" presStyleIdx="0" presStyleCnt="4"/>
      <dgm:spPr/>
    </dgm:pt>
    <dgm:pt modelId="{1926AB0A-943E-4D4D-BB10-551A6B921970}" type="pres">
      <dgm:prSet presAssocID="{DB8A9018-84F8-4EFD-9E44-DE8330104FF5}" presName="vert1" presStyleCnt="0"/>
      <dgm:spPr/>
    </dgm:pt>
    <dgm:pt modelId="{BAF0CD63-04F2-7849-8CA6-C8209C884798}" type="pres">
      <dgm:prSet presAssocID="{5E0D7B9D-6889-4BC5-8F8C-D45DAFBCF3C7}" presName="thickLine" presStyleLbl="alignNode1" presStyleIdx="1" presStyleCnt="4"/>
      <dgm:spPr/>
    </dgm:pt>
    <dgm:pt modelId="{075ABFD5-4877-E544-BFD0-AA53D0C94178}" type="pres">
      <dgm:prSet presAssocID="{5E0D7B9D-6889-4BC5-8F8C-D45DAFBCF3C7}" presName="horz1" presStyleCnt="0"/>
      <dgm:spPr/>
    </dgm:pt>
    <dgm:pt modelId="{8A9BECB2-775C-CC4E-8A6B-01F3EC3CF024}" type="pres">
      <dgm:prSet presAssocID="{5E0D7B9D-6889-4BC5-8F8C-D45DAFBCF3C7}" presName="tx1" presStyleLbl="revTx" presStyleIdx="1" presStyleCnt="4"/>
      <dgm:spPr/>
    </dgm:pt>
    <dgm:pt modelId="{2D259792-7577-E343-967B-5E519C9CA6B0}" type="pres">
      <dgm:prSet presAssocID="{5E0D7B9D-6889-4BC5-8F8C-D45DAFBCF3C7}" presName="vert1" presStyleCnt="0"/>
      <dgm:spPr/>
    </dgm:pt>
    <dgm:pt modelId="{548534B7-5086-C74A-B8F7-6E2E64B93CF1}" type="pres">
      <dgm:prSet presAssocID="{ECF58883-3FB9-42EC-A6FC-79A926A4514E}" presName="thickLine" presStyleLbl="alignNode1" presStyleIdx="2" presStyleCnt="4"/>
      <dgm:spPr/>
    </dgm:pt>
    <dgm:pt modelId="{E945EEC1-2402-6F49-9F2C-66E5201E1546}" type="pres">
      <dgm:prSet presAssocID="{ECF58883-3FB9-42EC-A6FC-79A926A4514E}" presName="horz1" presStyleCnt="0"/>
      <dgm:spPr/>
    </dgm:pt>
    <dgm:pt modelId="{A58FDA4B-3973-444D-B14D-AD41ABD48FF9}" type="pres">
      <dgm:prSet presAssocID="{ECF58883-3FB9-42EC-A6FC-79A926A4514E}" presName="tx1" presStyleLbl="revTx" presStyleIdx="2" presStyleCnt="4"/>
      <dgm:spPr/>
    </dgm:pt>
    <dgm:pt modelId="{37719250-8BFA-9948-B28F-BF5E568FC478}" type="pres">
      <dgm:prSet presAssocID="{ECF58883-3FB9-42EC-A6FC-79A926A4514E}" presName="vert1" presStyleCnt="0"/>
      <dgm:spPr/>
    </dgm:pt>
    <dgm:pt modelId="{659811F6-2AE9-B244-973E-BF1BCE848CAA}" type="pres">
      <dgm:prSet presAssocID="{B494413F-38F1-44E5-AAD7-1203F24C7C91}" presName="thickLine" presStyleLbl="alignNode1" presStyleIdx="3" presStyleCnt="4"/>
      <dgm:spPr/>
    </dgm:pt>
    <dgm:pt modelId="{D8294721-DA13-B741-B1E4-23BF84F5A240}" type="pres">
      <dgm:prSet presAssocID="{B494413F-38F1-44E5-AAD7-1203F24C7C91}" presName="horz1" presStyleCnt="0"/>
      <dgm:spPr/>
    </dgm:pt>
    <dgm:pt modelId="{BFCF82C4-80C9-4246-B923-317E2F5ACCE4}" type="pres">
      <dgm:prSet presAssocID="{B494413F-38F1-44E5-AAD7-1203F24C7C91}" presName="tx1" presStyleLbl="revTx" presStyleIdx="3" presStyleCnt="4"/>
      <dgm:spPr/>
    </dgm:pt>
    <dgm:pt modelId="{7941C4D5-58E0-D840-A427-B4D5B53ACE4D}" type="pres">
      <dgm:prSet presAssocID="{B494413F-38F1-44E5-AAD7-1203F24C7C91}" presName="vert1" presStyleCnt="0"/>
      <dgm:spPr/>
    </dgm:pt>
  </dgm:ptLst>
  <dgm:cxnLst>
    <dgm:cxn modelId="{20131D30-C3A5-4FF0-8774-BBA95CD5D19F}" srcId="{446537D9-C618-4D8C-A0FC-6DA33D52F3E0}" destId="{ECF58883-3FB9-42EC-A6FC-79A926A4514E}" srcOrd="2" destOrd="0" parTransId="{FC352E3A-B186-4E3C-AB9D-D64A1A204D11}" sibTransId="{62E18218-6CA0-47D2-ACAA-DE6AD9B96362}"/>
    <dgm:cxn modelId="{BA5D6947-74E1-024B-94E6-AC406A7EFE85}" type="presOf" srcId="{ECF58883-3FB9-42EC-A6FC-79A926A4514E}" destId="{A58FDA4B-3973-444D-B14D-AD41ABD48FF9}" srcOrd="0" destOrd="0" presId="urn:microsoft.com/office/officeart/2008/layout/LinedList"/>
    <dgm:cxn modelId="{0EDC236B-F576-4C41-91EE-306CF870A1D3}" srcId="{446537D9-C618-4D8C-A0FC-6DA33D52F3E0}" destId="{B494413F-38F1-44E5-AAD7-1203F24C7C91}" srcOrd="3" destOrd="0" parTransId="{0617E9EB-6D3A-4A68-8D6E-E9003D7C0CE3}" sibTransId="{93E23D0E-443A-4E10-88A5-65F4950CF028}"/>
    <dgm:cxn modelId="{FC71D982-B215-F341-B718-CBB916DDF2E8}" type="presOf" srcId="{5E0D7B9D-6889-4BC5-8F8C-D45DAFBCF3C7}" destId="{8A9BECB2-775C-CC4E-8A6B-01F3EC3CF024}" srcOrd="0" destOrd="0" presId="urn:microsoft.com/office/officeart/2008/layout/LinedList"/>
    <dgm:cxn modelId="{10A97799-9115-475D-A64C-21353AFE133D}" srcId="{446537D9-C618-4D8C-A0FC-6DA33D52F3E0}" destId="{DB8A9018-84F8-4EFD-9E44-DE8330104FF5}" srcOrd="0" destOrd="0" parTransId="{EBABE976-F7F6-4583-B4ED-FF0095045152}" sibTransId="{94F4BEBD-8C9D-46DF-AE04-CFF6695E48F5}"/>
    <dgm:cxn modelId="{52B355A7-75D8-4A6E-8E21-1FA11A85BE67}" srcId="{446537D9-C618-4D8C-A0FC-6DA33D52F3E0}" destId="{5E0D7B9D-6889-4BC5-8F8C-D45DAFBCF3C7}" srcOrd="1" destOrd="0" parTransId="{44890672-BB8C-4B88-8788-70841EBFF4C9}" sibTransId="{5B8B9DDB-8CEE-4DED-BADB-BA7394EACE3F}"/>
    <dgm:cxn modelId="{70EE8EB3-1483-EA42-9383-09B71C7FC108}" type="presOf" srcId="{B494413F-38F1-44E5-AAD7-1203F24C7C91}" destId="{BFCF82C4-80C9-4246-B923-317E2F5ACCE4}" srcOrd="0" destOrd="0" presId="urn:microsoft.com/office/officeart/2008/layout/LinedList"/>
    <dgm:cxn modelId="{865BEDC4-4BDC-EA47-8C55-354F14D3B7C7}" type="presOf" srcId="{446537D9-C618-4D8C-A0FC-6DA33D52F3E0}" destId="{6D30E98E-C170-724B-952C-BD733EB922C5}" srcOrd="0" destOrd="0" presId="urn:microsoft.com/office/officeart/2008/layout/LinedList"/>
    <dgm:cxn modelId="{2C8C7AE3-EB16-1B4F-A87B-8DBA0217F3A8}" type="presOf" srcId="{DB8A9018-84F8-4EFD-9E44-DE8330104FF5}" destId="{A2DBC4AF-487C-9C44-8B61-D1793D2AC9F2}" srcOrd="0" destOrd="0" presId="urn:microsoft.com/office/officeart/2008/layout/LinedList"/>
    <dgm:cxn modelId="{703FCD71-7AF1-FF44-BFDD-CEE6CB8788B9}" type="presParOf" srcId="{6D30E98E-C170-724B-952C-BD733EB922C5}" destId="{6E82D6E7-7CD5-444E-96D3-F79E18B53D6C}" srcOrd="0" destOrd="0" presId="urn:microsoft.com/office/officeart/2008/layout/LinedList"/>
    <dgm:cxn modelId="{087DB577-8DFF-0C46-AB2B-C8BE773A6D29}" type="presParOf" srcId="{6D30E98E-C170-724B-952C-BD733EB922C5}" destId="{B30FBA62-1CC8-9741-9510-F8F8A653FABE}" srcOrd="1" destOrd="0" presId="urn:microsoft.com/office/officeart/2008/layout/LinedList"/>
    <dgm:cxn modelId="{54127E27-23FF-9445-BFE4-7DA9D57682D6}" type="presParOf" srcId="{B30FBA62-1CC8-9741-9510-F8F8A653FABE}" destId="{A2DBC4AF-487C-9C44-8B61-D1793D2AC9F2}" srcOrd="0" destOrd="0" presId="urn:microsoft.com/office/officeart/2008/layout/LinedList"/>
    <dgm:cxn modelId="{D1982698-BC16-404A-ACBD-2AFF20698BC0}" type="presParOf" srcId="{B30FBA62-1CC8-9741-9510-F8F8A653FABE}" destId="{1926AB0A-943E-4D4D-BB10-551A6B921970}" srcOrd="1" destOrd="0" presId="urn:microsoft.com/office/officeart/2008/layout/LinedList"/>
    <dgm:cxn modelId="{37F2C4E2-3637-F84C-BEC9-5B35521E7264}" type="presParOf" srcId="{6D30E98E-C170-724B-952C-BD733EB922C5}" destId="{BAF0CD63-04F2-7849-8CA6-C8209C884798}" srcOrd="2" destOrd="0" presId="urn:microsoft.com/office/officeart/2008/layout/LinedList"/>
    <dgm:cxn modelId="{BA55F19F-08CF-AB47-9594-0068BC11E299}" type="presParOf" srcId="{6D30E98E-C170-724B-952C-BD733EB922C5}" destId="{075ABFD5-4877-E544-BFD0-AA53D0C94178}" srcOrd="3" destOrd="0" presId="urn:microsoft.com/office/officeart/2008/layout/LinedList"/>
    <dgm:cxn modelId="{405E4922-946D-3B4E-83F5-C8E92EBFC9E0}" type="presParOf" srcId="{075ABFD5-4877-E544-BFD0-AA53D0C94178}" destId="{8A9BECB2-775C-CC4E-8A6B-01F3EC3CF024}" srcOrd="0" destOrd="0" presId="urn:microsoft.com/office/officeart/2008/layout/LinedList"/>
    <dgm:cxn modelId="{7F58B23E-882A-3C4C-9055-F707DB9D6A78}" type="presParOf" srcId="{075ABFD5-4877-E544-BFD0-AA53D0C94178}" destId="{2D259792-7577-E343-967B-5E519C9CA6B0}" srcOrd="1" destOrd="0" presId="urn:microsoft.com/office/officeart/2008/layout/LinedList"/>
    <dgm:cxn modelId="{A1A17A0E-EE6B-EB4F-9603-FAD0DBB003F8}" type="presParOf" srcId="{6D30E98E-C170-724B-952C-BD733EB922C5}" destId="{548534B7-5086-C74A-B8F7-6E2E64B93CF1}" srcOrd="4" destOrd="0" presId="urn:microsoft.com/office/officeart/2008/layout/LinedList"/>
    <dgm:cxn modelId="{0936DF4E-DB2B-9A4F-8005-DB73CB72BA01}" type="presParOf" srcId="{6D30E98E-C170-724B-952C-BD733EB922C5}" destId="{E945EEC1-2402-6F49-9F2C-66E5201E1546}" srcOrd="5" destOrd="0" presId="urn:microsoft.com/office/officeart/2008/layout/LinedList"/>
    <dgm:cxn modelId="{E9BBC539-1561-754B-97A3-E8703A980118}" type="presParOf" srcId="{E945EEC1-2402-6F49-9F2C-66E5201E1546}" destId="{A58FDA4B-3973-444D-B14D-AD41ABD48FF9}" srcOrd="0" destOrd="0" presId="urn:microsoft.com/office/officeart/2008/layout/LinedList"/>
    <dgm:cxn modelId="{E2E68D35-6796-824B-A62F-9F86839F3983}" type="presParOf" srcId="{E945EEC1-2402-6F49-9F2C-66E5201E1546}" destId="{37719250-8BFA-9948-B28F-BF5E568FC478}" srcOrd="1" destOrd="0" presId="urn:microsoft.com/office/officeart/2008/layout/LinedList"/>
    <dgm:cxn modelId="{8828D49B-73A9-6546-823A-8B3A35E90413}" type="presParOf" srcId="{6D30E98E-C170-724B-952C-BD733EB922C5}" destId="{659811F6-2AE9-B244-973E-BF1BCE848CAA}" srcOrd="6" destOrd="0" presId="urn:microsoft.com/office/officeart/2008/layout/LinedList"/>
    <dgm:cxn modelId="{849E0F5A-E9E9-F947-AFE3-62B43D208BE4}" type="presParOf" srcId="{6D30E98E-C170-724B-952C-BD733EB922C5}" destId="{D8294721-DA13-B741-B1E4-23BF84F5A240}" srcOrd="7" destOrd="0" presId="urn:microsoft.com/office/officeart/2008/layout/LinedList"/>
    <dgm:cxn modelId="{DAF73A98-56B1-CC45-9FBB-E9338B767AAF}" type="presParOf" srcId="{D8294721-DA13-B741-B1E4-23BF84F5A240}" destId="{BFCF82C4-80C9-4246-B923-317E2F5ACCE4}" srcOrd="0" destOrd="0" presId="urn:microsoft.com/office/officeart/2008/layout/LinedList"/>
    <dgm:cxn modelId="{53AEC391-4FE8-0D45-97EE-8681915055EA}" type="presParOf" srcId="{D8294721-DA13-B741-B1E4-23BF84F5A240}" destId="{7941C4D5-58E0-D840-A427-B4D5B53ACE4D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0675DBB-F980-49D1-AAFD-E2D565362887}">
      <dsp:nvSpPr>
        <dsp:cNvPr id="0" name=""/>
        <dsp:cNvSpPr/>
      </dsp:nvSpPr>
      <dsp:spPr>
        <a:xfrm>
          <a:off x="692817" y="578116"/>
          <a:ext cx="1065223" cy="10652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D63B7-183F-4B35-97D7-84BA930D8A0E}">
      <dsp:nvSpPr>
        <dsp:cNvPr id="0" name=""/>
        <dsp:cNvSpPr/>
      </dsp:nvSpPr>
      <dsp:spPr>
        <a:xfrm>
          <a:off x="94858" y="2157492"/>
          <a:ext cx="2367163" cy="124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Nutrition plays a major role in cancer prevention and recovery.</a:t>
          </a:r>
          <a:endParaRPr lang="en-US" sz="1600" kern="1200" dirty="0"/>
        </a:p>
      </dsp:txBody>
      <dsp:txXfrm>
        <a:off x="94858" y="2157492"/>
        <a:ext cx="2367163" cy="1243125"/>
      </dsp:txXfrm>
    </dsp:sp>
    <dsp:sp modelId="{DB931E03-9864-4F57-B4E6-BC0EF91C4A66}">
      <dsp:nvSpPr>
        <dsp:cNvPr id="0" name=""/>
        <dsp:cNvSpPr/>
      </dsp:nvSpPr>
      <dsp:spPr>
        <a:xfrm>
          <a:off x="3513989" y="591666"/>
          <a:ext cx="1065223" cy="10652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3F30EEB-F7EA-4BA2-9831-DB2C288C10BD}">
      <dsp:nvSpPr>
        <dsp:cNvPr id="0" name=""/>
        <dsp:cNvSpPr/>
      </dsp:nvSpPr>
      <dsp:spPr>
        <a:xfrm>
          <a:off x="2863019" y="2064730"/>
          <a:ext cx="2367163" cy="124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Patients receive AI-generated dietary recommendations but lack tools to understand their patterns and progress.</a:t>
          </a:r>
          <a:endParaRPr lang="en-US" sz="1600" kern="1200" dirty="0"/>
        </a:p>
      </dsp:txBody>
      <dsp:txXfrm>
        <a:off x="2863019" y="2064730"/>
        <a:ext cx="2367163" cy="1243125"/>
      </dsp:txXfrm>
    </dsp:sp>
    <dsp:sp modelId="{EDF02959-587E-4CF9-9D8D-9A8AC2755EA2}">
      <dsp:nvSpPr>
        <dsp:cNvPr id="0" name=""/>
        <dsp:cNvSpPr/>
      </dsp:nvSpPr>
      <dsp:spPr>
        <a:xfrm>
          <a:off x="6295406" y="591666"/>
          <a:ext cx="1065223" cy="10652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8AD77D2-AC64-4492-A15A-640B70801128}">
      <dsp:nvSpPr>
        <dsp:cNvPr id="0" name=""/>
        <dsp:cNvSpPr/>
      </dsp:nvSpPr>
      <dsp:spPr>
        <a:xfrm>
          <a:off x="5644436" y="2064730"/>
          <a:ext cx="2367163" cy="124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Clinicians need visual summaries to study how diet, engagement, and health outcomes are connected.</a:t>
          </a:r>
          <a:endParaRPr lang="en-US" sz="1600" kern="1200" dirty="0"/>
        </a:p>
      </dsp:txBody>
      <dsp:txXfrm>
        <a:off x="5644436" y="2064730"/>
        <a:ext cx="2367163" cy="1243125"/>
      </dsp:txXfrm>
    </dsp:sp>
    <dsp:sp modelId="{2844720E-EC4F-4BDE-8802-90F630C325B5}">
      <dsp:nvSpPr>
        <dsp:cNvPr id="0" name=""/>
        <dsp:cNvSpPr/>
      </dsp:nvSpPr>
      <dsp:spPr>
        <a:xfrm>
          <a:off x="9076824" y="591666"/>
          <a:ext cx="1065223" cy="10652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07932BC-2467-4A39-BDA6-3F546E140968}">
      <dsp:nvSpPr>
        <dsp:cNvPr id="0" name=""/>
        <dsp:cNvSpPr/>
      </dsp:nvSpPr>
      <dsp:spPr>
        <a:xfrm>
          <a:off x="8425854" y="2064730"/>
          <a:ext cx="2367163" cy="124312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7112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b="0" i="0" kern="1200" baseline="0" dirty="0"/>
            <a:t> Make complex health and nutrition data easier to interpret and act on.</a:t>
          </a:r>
          <a:endParaRPr lang="en-US" sz="1600" kern="1200" dirty="0"/>
        </a:p>
      </dsp:txBody>
      <dsp:txXfrm>
        <a:off x="8425854" y="2064730"/>
        <a:ext cx="2367163" cy="124312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0583D36-1BB1-4F22-A7CB-6EA8E65D1D65}">
      <dsp:nvSpPr>
        <dsp:cNvPr id="0" name=""/>
        <dsp:cNvSpPr/>
      </dsp:nvSpPr>
      <dsp:spPr>
        <a:xfrm>
          <a:off x="157520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047CF08-6F0B-4081-B457-3642C61A2EF2}">
      <dsp:nvSpPr>
        <dsp:cNvPr id="0" name=""/>
        <dsp:cNvSpPr/>
      </dsp:nvSpPr>
      <dsp:spPr>
        <a:xfrm>
          <a:off x="438062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F40389E-CC4B-481E-B0A0-63512847B12A}">
      <dsp:nvSpPr>
        <dsp:cNvPr id="0" name=""/>
        <dsp:cNvSpPr/>
      </dsp:nvSpPr>
      <dsp:spPr>
        <a:xfrm>
          <a:off x="1779702" y="469890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The personalized nutrition website is being developed but not yet deployed → no live data yet.</a:t>
          </a:r>
        </a:p>
      </dsp:txBody>
      <dsp:txXfrm>
        <a:off x="1779702" y="469890"/>
        <a:ext cx="3148942" cy="1335915"/>
      </dsp:txXfrm>
    </dsp:sp>
    <dsp:sp modelId="{47916ED3-CF4A-43D8-8838-6999386B35D7}">
      <dsp:nvSpPr>
        <dsp:cNvPr id="0" name=""/>
        <dsp:cNvSpPr/>
      </dsp:nvSpPr>
      <dsp:spPr>
        <a:xfrm>
          <a:off x="5477324" y="469890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21504A1-7731-43E6-8F15-3C9B7621226E}">
      <dsp:nvSpPr>
        <dsp:cNvPr id="0" name=""/>
        <dsp:cNvSpPr/>
      </dsp:nvSpPr>
      <dsp:spPr>
        <a:xfrm>
          <a:off x="5757866" y="750432"/>
          <a:ext cx="774830" cy="77483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F58ADF-ABD5-4D1D-8E6A-C68FB022E151}">
      <dsp:nvSpPr>
        <dsp:cNvPr id="0" name=""/>
        <dsp:cNvSpPr/>
      </dsp:nvSpPr>
      <dsp:spPr>
        <a:xfrm>
          <a:off x="6989876" y="469890"/>
          <a:ext cx="3368203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Current tools (like Tableau) are limited for connecting multiple data types (recipes, engagement, and health metrics).</a:t>
          </a:r>
        </a:p>
      </dsp:txBody>
      <dsp:txXfrm>
        <a:off x="6989876" y="469890"/>
        <a:ext cx="3368203" cy="1335915"/>
      </dsp:txXfrm>
    </dsp:sp>
    <dsp:sp modelId="{3C701889-8B36-47B6-A878-25BC83960745}">
      <dsp:nvSpPr>
        <dsp:cNvPr id="0" name=""/>
        <dsp:cNvSpPr/>
      </dsp:nvSpPr>
      <dsp:spPr>
        <a:xfrm>
          <a:off x="157520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87D9C31-584F-4AE7-8448-EAC1CAB3CF0B}">
      <dsp:nvSpPr>
        <dsp:cNvPr id="0" name=""/>
        <dsp:cNvSpPr/>
      </dsp:nvSpPr>
      <dsp:spPr>
        <a:xfrm>
          <a:off x="438062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C89AF32-73E8-4CCF-9234-592B257B3032}">
      <dsp:nvSpPr>
        <dsp:cNvPr id="0" name=""/>
        <dsp:cNvSpPr/>
      </dsp:nvSpPr>
      <dsp:spPr>
        <a:xfrm>
          <a:off x="1779702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Hard for researchers to analyze how food choices change over time or affect health outcomes.</a:t>
          </a:r>
        </a:p>
      </dsp:txBody>
      <dsp:txXfrm>
        <a:off x="1779702" y="2545532"/>
        <a:ext cx="3148942" cy="1335915"/>
      </dsp:txXfrm>
    </dsp:sp>
    <dsp:sp modelId="{3340D6CC-A109-4EDC-AC2E-74CD6A629CA7}">
      <dsp:nvSpPr>
        <dsp:cNvPr id="0" name=""/>
        <dsp:cNvSpPr/>
      </dsp:nvSpPr>
      <dsp:spPr>
        <a:xfrm>
          <a:off x="5477324" y="2545532"/>
          <a:ext cx="1335915" cy="1335915"/>
        </a:xfrm>
        <a:prstGeom prst="ellipse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D51CFD9-B3D8-4231-A8E4-398BDA444CAC}">
      <dsp:nvSpPr>
        <dsp:cNvPr id="0" name=""/>
        <dsp:cNvSpPr/>
      </dsp:nvSpPr>
      <dsp:spPr>
        <a:xfrm>
          <a:off x="5757866" y="2826074"/>
          <a:ext cx="774830" cy="77483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9F5E12B-61BE-4496-B996-1D4A63FADB1B}">
      <dsp:nvSpPr>
        <dsp:cNvPr id="0" name=""/>
        <dsp:cNvSpPr/>
      </dsp:nvSpPr>
      <dsp:spPr>
        <a:xfrm>
          <a:off x="7099506" y="2545532"/>
          <a:ext cx="3148942" cy="13359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Need: A flexible, interactive system that brings these data sources together for analysis.</a:t>
          </a:r>
        </a:p>
      </dsp:txBody>
      <dsp:txXfrm>
        <a:off x="7099506" y="2545532"/>
        <a:ext cx="3148942" cy="1335915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11FF580-5F79-4D9D-91EE-53CD1E615A23}">
      <dsp:nvSpPr>
        <dsp:cNvPr id="0" name=""/>
        <dsp:cNvSpPr/>
      </dsp:nvSpPr>
      <dsp:spPr>
        <a:xfrm>
          <a:off x="-675128" y="9615"/>
          <a:ext cx="10373138" cy="699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46D36B-0647-431F-A808-51CBBB37EF43}">
      <dsp:nvSpPr>
        <dsp:cNvPr id="0" name=""/>
        <dsp:cNvSpPr/>
      </dsp:nvSpPr>
      <dsp:spPr>
        <a:xfrm>
          <a:off x="-463534" y="166999"/>
          <a:ext cx="384715" cy="38471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3DD17C-72EB-4B99-8877-25BBD801FBD1}">
      <dsp:nvSpPr>
        <dsp:cNvPr id="0" name=""/>
        <dsp:cNvSpPr/>
      </dsp:nvSpPr>
      <dsp:spPr>
        <a:xfrm>
          <a:off x="132775" y="9615"/>
          <a:ext cx="9563655" cy="69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29" tIns="74029" rIns="74029" bIns="7402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Develop an </a:t>
          </a:r>
          <a:r>
            <a:rPr lang="en-US" sz="2000" b="1" kern="1200"/>
            <a:t>interactive web-based visualization system</a:t>
          </a:r>
          <a:r>
            <a:rPr lang="en-US" sz="2000" kern="1200"/>
            <a:t> using </a:t>
          </a:r>
          <a:r>
            <a:rPr lang="en-US" sz="2000" b="1" kern="1200"/>
            <a:t>D3.js</a:t>
          </a:r>
          <a:r>
            <a:rPr lang="en-US" sz="2000" kern="1200"/>
            <a:t>.</a:t>
          </a:r>
        </a:p>
      </dsp:txBody>
      <dsp:txXfrm>
        <a:off x="132775" y="9615"/>
        <a:ext cx="9563655" cy="699483"/>
      </dsp:txXfrm>
    </dsp:sp>
    <dsp:sp modelId="{EDF4F40E-DB57-446A-B6EE-02566D020C72}">
      <dsp:nvSpPr>
        <dsp:cNvPr id="0" name=""/>
        <dsp:cNvSpPr/>
      </dsp:nvSpPr>
      <dsp:spPr>
        <a:xfrm>
          <a:off x="-675128" y="883970"/>
          <a:ext cx="10373138" cy="699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656D4-95C8-4E1D-B0EA-B07B15B54062}">
      <dsp:nvSpPr>
        <dsp:cNvPr id="0" name=""/>
        <dsp:cNvSpPr/>
      </dsp:nvSpPr>
      <dsp:spPr>
        <a:xfrm>
          <a:off x="-463534" y="1041353"/>
          <a:ext cx="384715" cy="38471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8E93C3-A4C9-4C22-B848-C29B8D3E8921}">
      <dsp:nvSpPr>
        <dsp:cNvPr id="0" name=""/>
        <dsp:cNvSpPr/>
      </dsp:nvSpPr>
      <dsp:spPr>
        <a:xfrm>
          <a:off x="132775" y="883970"/>
          <a:ext cx="9563655" cy="69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29" tIns="74029" rIns="74029" bIns="7402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Integrate sample and public datasets (BRFSS, NHANES, AICR) to simulate real data.</a:t>
          </a:r>
        </a:p>
      </dsp:txBody>
      <dsp:txXfrm>
        <a:off x="132775" y="883970"/>
        <a:ext cx="9563655" cy="699483"/>
      </dsp:txXfrm>
    </dsp:sp>
    <dsp:sp modelId="{0E34D5ED-C9D0-4D62-B6A0-9BE6B14BFC5E}">
      <dsp:nvSpPr>
        <dsp:cNvPr id="0" name=""/>
        <dsp:cNvSpPr/>
      </dsp:nvSpPr>
      <dsp:spPr>
        <a:xfrm>
          <a:off x="-675128" y="1758324"/>
          <a:ext cx="10373138" cy="699483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CCC1526-38D2-41C9-A848-BF1D68263457}">
      <dsp:nvSpPr>
        <dsp:cNvPr id="0" name=""/>
        <dsp:cNvSpPr/>
      </dsp:nvSpPr>
      <dsp:spPr>
        <a:xfrm>
          <a:off x="-463534" y="1915708"/>
          <a:ext cx="384715" cy="38471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EE7B270-9A52-4B0F-A4B9-DFB6ED16F972}">
      <dsp:nvSpPr>
        <dsp:cNvPr id="0" name=""/>
        <dsp:cNvSpPr/>
      </dsp:nvSpPr>
      <dsp:spPr>
        <a:xfrm>
          <a:off x="132775" y="1758324"/>
          <a:ext cx="9563655" cy="69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29" tIns="74029" rIns="74029" bIns="7402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/>
            <a:t>Supports filtering, linking, and time-series exploration.</a:t>
          </a:r>
        </a:p>
      </dsp:txBody>
      <dsp:txXfrm>
        <a:off x="132775" y="1758324"/>
        <a:ext cx="9563655" cy="699483"/>
      </dsp:txXfrm>
    </dsp:sp>
    <dsp:sp modelId="{ED8ECF7B-0B6F-4BCE-96C5-8000D47E6C7E}">
      <dsp:nvSpPr>
        <dsp:cNvPr id="0" name=""/>
        <dsp:cNvSpPr/>
      </dsp:nvSpPr>
      <dsp:spPr>
        <a:xfrm>
          <a:off x="-675128" y="2632678"/>
          <a:ext cx="10373138" cy="2300076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314DEB3-FE5E-478B-A60D-4359D24E8B24}">
      <dsp:nvSpPr>
        <dsp:cNvPr id="0" name=""/>
        <dsp:cNvSpPr/>
      </dsp:nvSpPr>
      <dsp:spPr>
        <a:xfrm>
          <a:off x="-463534" y="2842505"/>
          <a:ext cx="384715" cy="38471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220110-6735-4C12-B543-0A2952A820A2}">
      <dsp:nvSpPr>
        <dsp:cNvPr id="0" name=""/>
        <dsp:cNvSpPr/>
      </dsp:nvSpPr>
      <dsp:spPr>
        <a:xfrm>
          <a:off x="28213" y="2660088"/>
          <a:ext cx="4667912" cy="69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29" tIns="74029" rIns="74029" bIns="7402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Dashboards will show:</a:t>
          </a:r>
        </a:p>
      </dsp:txBody>
      <dsp:txXfrm>
        <a:off x="28213" y="2660088"/>
        <a:ext cx="4667912" cy="699483"/>
      </dsp:txXfrm>
    </dsp:sp>
    <dsp:sp modelId="{931BC3C8-D3EC-4C30-AD32-7B70AA04CE3D}">
      <dsp:nvSpPr>
        <dsp:cNvPr id="0" name=""/>
        <dsp:cNvSpPr/>
      </dsp:nvSpPr>
      <dsp:spPr>
        <a:xfrm>
          <a:off x="0" y="3691357"/>
          <a:ext cx="7599416" cy="6994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4029" tIns="74029" rIns="74029" bIns="74029" numCol="1" spcCol="1270" anchor="ctr" anchorCtr="0">
          <a:noAutofit/>
        </a:bodyPr>
        <a:lstStyle/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1. Recipe and cuisine trends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2. Patient engagement and demographics</a:t>
          </a:r>
        </a:p>
        <a:p>
          <a:pPr marL="0" lvl="0" indent="0" algn="l" defTabSz="8001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3. Changes in health metrics (BP, glucose, weight) over time</a:t>
          </a:r>
          <a:endParaRPr lang="en-US" sz="1200" kern="1200" dirty="0"/>
        </a:p>
      </dsp:txBody>
      <dsp:txXfrm>
        <a:off x="0" y="3691357"/>
        <a:ext cx="7599416" cy="699483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E82D6E7-7CD5-444E-96D3-F79E18B53D6C}">
      <dsp:nvSpPr>
        <dsp:cNvPr id="0" name=""/>
        <dsp:cNvSpPr/>
      </dsp:nvSpPr>
      <dsp:spPr>
        <a:xfrm>
          <a:off x="0" y="0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2DBC4AF-487C-9C44-8B61-D1793D2AC9F2}">
      <dsp:nvSpPr>
        <dsp:cNvPr id="0" name=""/>
        <dsp:cNvSpPr/>
      </dsp:nvSpPr>
      <dsp:spPr>
        <a:xfrm>
          <a:off x="0" y="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A functional prototype showing real-time links between diet and health outcomes.</a:t>
          </a:r>
        </a:p>
      </dsp:txBody>
      <dsp:txXfrm>
        <a:off x="0" y="0"/>
        <a:ext cx="6900512" cy="1384035"/>
      </dsp:txXfrm>
    </dsp:sp>
    <dsp:sp modelId="{BAF0CD63-04F2-7849-8CA6-C8209C884798}">
      <dsp:nvSpPr>
        <dsp:cNvPr id="0" name=""/>
        <dsp:cNvSpPr/>
      </dsp:nvSpPr>
      <dsp:spPr>
        <a:xfrm>
          <a:off x="0" y="1384035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9BECB2-775C-CC4E-8A6B-01F3EC3CF024}">
      <dsp:nvSpPr>
        <dsp:cNvPr id="0" name=""/>
        <dsp:cNvSpPr/>
      </dsp:nvSpPr>
      <dsp:spPr>
        <a:xfrm>
          <a:off x="0" y="138403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 dirty="0"/>
            <a:t>Helps clinicians and researchers understand patient engagement and recovery trends.</a:t>
          </a:r>
        </a:p>
      </dsp:txBody>
      <dsp:txXfrm>
        <a:off x="0" y="1384035"/>
        <a:ext cx="6900512" cy="1384035"/>
      </dsp:txXfrm>
    </dsp:sp>
    <dsp:sp modelId="{548534B7-5086-C74A-B8F7-6E2E64B93CF1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8FDA4B-3973-444D-B14D-AD41ABD48FF9}">
      <dsp:nvSpPr>
        <dsp:cNvPr id="0" name=""/>
        <dsp:cNvSpPr/>
      </dsp:nvSpPr>
      <dsp:spPr>
        <a:xfrm>
          <a:off x="0" y="2768070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Provides a foundation for integrating real data after website deployment.</a:t>
          </a:r>
        </a:p>
      </dsp:txBody>
      <dsp:txXfrm>
        <a:off x="0" y="2768070"/>
        <a:ext cx="6900512" cy="1384035"/>
      </dsp:txXfrm>
    </dsp:sp>
    <dsp:sp modelId="{659811F6-2AE9-B244-973E-BF1BCE848CAA}">
      <dsp:nvSpPr>
        <dsp:cNvPr id="0" name=""/>
        <dsp:cNvSpPr/>
      </dsp:nvSpPr>
      <dsp:spPr>
        <a:xfrm>
          <a:off x="0" y="4152105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CF82C4-80C9-4246-B923-317E2F5ACCE4}">
      <dsp:nvSpPr>
        <dsp:cNvPr id="0" name=""/>
        <dsp:cNvSpPr/>
      </dsp:nvSpPr>
      <dsp:spPr>
        <a:xfrm>
          <a:off x="0" y="4152105"/>
          <a:ext cx="6900512" cy="138403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02870" tIns="102870" rIns="102870" bIns="102870" numCol="1" spcCol="1270" anchor="t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Demonstrates how visual data science can turn complex medical data into actionable insights.</a:t>
          </a:r>
        </a:p>
      </dsp:txBody>
      <dsp:txXfrm>
        <a:off x="0" y="4152105"/>
        <a:ext cx="6900512" cy="138403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E86F4B-2E15-796B-B301-702CEC2ED1F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399C44-5730-2C02-13C1-F9AED47DB69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3E32DA-8E96-8D46-FD48-846153784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AEE91C-577A-E73C-1620-16D780032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E8F352C-E5F5-7D90-678D-2DD7DD79CF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502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8D76D9-E810-5A27-EE2F-5EEF42D427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58386F-FB5D-E546-F4D2-66E144BB5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C4DC4B-2208-93E6-B65D-3AFDA9BA52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803B80-B725-EE44-0BAA-D08E907208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B9730-956D-EDB8-5126-2F5F167EAD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00537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8449F8-D666-E016-5250-DFC1F7F1CA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DAD9C00-96D5-9B59-7FF8-116FD814540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304934-3A72-1626-2B6A-A366684E0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2CFC41-59EB-89AA-EBB2-F6362454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C2876D-202D-3A0C-FB7E-07DC7D05D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18568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F1F87-1CE1-D466-5AC8-6F7876A428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5DA75B-D06A-9B8C-C21D-99BFAC6429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A49361-2F97-08D8-6AA1-5E5CE94B07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F8933-787A-D719-DFDD-78CC880FC4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8BEAA5-167B-0AE4-E98B-6C6E7E7089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8806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1F9AF3-349F-1927-3862-5A7DB1E491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23F58D-F8C6-F82E-B62A-65B40251E1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8B1E3D-5B3C-BEE1-0592-CE9D0ED3E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FC5AB8-5746-3888-3A6B-37B81A0F5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01AF88-0BC3-4562-6AED-2845F6214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80083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AD4D7C-D704-67CF-72D6-B33A79B953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D754E-B631-2907-E018-D8E843A046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412ECE-CD5A-7C89-7480-6DD0C16085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0EFCD5-3F42-EE0C-E847-C4DF49B61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8269F0-BEC7-B96F-C3FE-5DE60EF99C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8A0E3B-9221-6E11-CE12-F85C3244BF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43568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C0DEB8-CFB4-4C9F-B845-49EB32AC5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FED445-E6D7-3300-D582-6DE1C91E78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5219358-00C4-645D-90D5-E2B6433FEC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53A80F4-1049-6F4D-55CD-EC2C772E90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479DF0-C08C-F0CF-32E7-BF5A7882FA2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3BEAA88-BFF6-A60A-5429-39C6D0A3BC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32DDA5-96E3-4F50-5FCD-56F124406B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BDA5F24-4F6D-2554-4C70-D898DA19F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6118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2FBA67-4141-E5DB-E84F-11DBC5E62B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3D66193-2ED7-4021-5BA0-0EC463C06E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6E714-523C-11D4-0D3C-383E5E4F8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BFF82C-CA54-6AF8-392B-0A9B87BB05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75169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16AEB50-2DAD-322A-CBDE-E36939B65E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0DED42-B78D-C400-68B5-A2408DA00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044A6F-BB08-B45D-5CF6-C5309C4F03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7126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0919B2-A3B7-247A-32C7-A59EB8C6E8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CA5353-0EE1-69EA-A589-5821BA6B07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C2A0CF-D252-60C6-DB47-1CE4911405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EC90D2-51B4-F091-0DF1-8581E98A6F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81EBEC-7ABA-F583-E1AD-2B8BD831B7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CECE55-BFFE-64D8-DF64-75F257CF4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486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309593-0DD1-2767-5EBB-8EAA9980BD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057B8FE-6486-4064-9777-74957399952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2546028-E8EB-3461-A45E-6CEBE09FF6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1391781-8652-4765-28FD-EDFDED4D6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EC744-C355-33DA-B3EB-0ABCEBCE0B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33FA9B0-20DD-CFDF-9166-82A8A57D3E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3836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EC14BD-0585-826E-31E9-833C5EEC21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0E300E-EF02-7AC3-745C-82A2509629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0DE0385-EB98-BDD7-B631-2976B68F50C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FB1C68E-A683-0849-8E65-F2AB32ED9AC2}" type="datetimeFigureOut">
              <a:rPr lang="en-US" smtClean="0"/>
              <a:t>10/13/25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E72C132-A6D8-FB0A-4B3B-3F7BB5FD730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E9774F-5DE2-D6EE-FFE5-F7181E1331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5CEEE6-01C8-0343-812B-99ABB2CD8DF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22015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7" Type="http://schemas.openxmlformats.org/officeDocument/2006/relationships/image" Target="../media/image1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7" Type="http://schemas.openxmlformats.org/officeDocument/2006/relationships/image" Target="../media/image1.png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4D242-35C4-6316-AAE7-EE2A01771E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551500"/>
            <a:ext cx="9144000" cy="2176015"/>
          </a:xfrm>
        </p:spPr>
        <p:txBody>
          <a:bodyPr>
            <a:noAutofit/>
          </a:bodyPr>
          <a:lstStyle/>
          <a:p>
            <a:r>
              <a:rPr lang="en-US" sz="4800" dirty="0">
                <a:solidFill>
                  <a:schemeClr val="tx2">
                    <a:lumMod val="90000"/>
                    <a:lumOff val="10000"/>
                  </a:schemeClr>
                </a:solidFill>
                <a:latin typeface="Copperplate Gothic Bold" panose="020E0705020206020404" pitchFamily="34" charset="77"/>
              </a:rPr>
              <a:t>Interactive Visualization System for Personalized Cancer Nutrition Data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A3F2347-495F-A76B-846C-7FEAF518BE0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-2596179" y="5559472"/>
            <a:ext cx="9144000" cy="1655762"/>
          </a:xfrm>
        </p:spPr>
        <p:txBody>
          <a:bodyPr>
            <a:normAutofit/>
          </a:bodyPr>
          <a:lstStyle/>
          <a:p>
            <a:r>
              <a:rPr lang="en-US" sz="36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Santhosh Reddy </a:t>
            </a:r>
            <a:br>
              <a:rPr lang="en-US" sz="36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</a:br>
            <a:r>
              <a:rPr lang="en-US" sz="3600" b="1" i="1" dirty="0">
                <a:solidFill>
                  <a:schemeClr val="tx2">
                    <a:lumMod val="90000"/>
                    <a:lumOff val="10000"/>
                  </a:schemeClr>
                </a:solidFill>
                <a:latin typeface="Angsana New" panose="02020603050405020304" pitchFamily="18" charset="-34"/>
                <a:cs typeface="Angsana New" panose="02020603050405020304" pitchFamily="18" charset="-34"/>
              </a:rPr>
              <a:t>UIN: 655145823</a:t>
            </a:r>
            <a:br>
              <a:rPr lang="en-US" dirty="0"/>
            </a:br>
            <a:endParaRPr lang="en-US" dirty="0"/>
          </a:p>
        </p:txBody>
      </p:sp>
      <p:pic>
        <p:nvPicPr>
          <p:cNvPr id="6" name="Picture 5" descr="A close-up of a logo&#10;&#10;AI-generated content may be incorrect.">
            <a:extLst>
              <a:ext uri="{FF2B5EF4-FFF2-40B4-BE49-F238E27FC236}">
                <a16:creationId xmlns:a16="http://schemas.microsoft.com/office/drawing/2014/main" id="{B6831323-67A9-FF70-9ED6-4D79271545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2217" y="5916706"/>
            <a:ext cx="3339784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3403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46C74-42FF-5F28-4891-E721992CDF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Visualize Cancer Nutrition Data?</a:t>
            </a:r>
          </a:p>
        </p:txBody>
      </p:sp>
      <p:graphicFrame>
        <p:nvGraphicFramePr>
          <p:cNvPr id="6" name="Rectangle 1">
            <a:extLst>
              <a:ext uri="{FF2B5EF4-FFF2-40B4-BE49-F238E27FC236}">
                <a16:creationId xmlns:a16="http://schemas.microsoft.com/office/drawing/2014/main" id="{8DC078FB-1432-35F4-8206-D8FC3B15998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77318655"/>
              </p:ext>
            </p:extLst>
          </p:nvPr>
        </p:nvGraphicFramePr>
        <p:xfrm>
          <a:off x="479180" y="1918182"/>
          <a:ext cx="10874620" cy="389952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 descr="A close-up of a logo&#10;&#10;AI-generated content may be incorrect.">
            <a:extLst>
              <a:ext uri="{FF2B5EF4-FFF2-40B4-BE49-F238E27FC236}">
                <a16:creationId xmlns:a16="http://schemas.microsoft.com/office/drawing/2014/main" id="{06839BFB-409E-4498-1285-45306B81FDC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2216" y="5916706"/>
            <a:ext cx="3339784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70598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65D97-308B-3516-3452-0FB229A83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Challenge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B456BD6-BCAC-112C-4C96-B7E38AB4022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9913956"/>
              </p:ext>
            </p:extLst>
          </p:nvPr>
        </p:nvGraphicFramePr>
        <p:xfrm>
          <a:off x="838200" y="160558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-up of a logo&#10;&#10;AI-generated content may be incorrect.">
            <a:extLst>
              <a:ext uri="{FF2B5EF4-FFF2-40B4-BE49-F238E27FC236}">
                <a16:creationId xmlns:a16="http://schemas.microsoft.com/office/drawing/2014/main" id="{2378401F-E816-756F-AE92-AA34BBCC58C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852216" y="5916706"/>
            <a:ext cx="3339784" cy="941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2995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D5E25-F20F-FAA3-250F-DDED6477BD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7628" y="73580"/>
            <a:ext cx="10515600" cy="1325563"/>
          </a:xfrm>
        </p:spPr>
        <p:txBody>
          <a:bodyPr/>
          <a:lstStyle/>
          <a:p>
            <a:r>
              <a:rPr lang="en-US" dirty="0"/>
              <a:t>Our Approach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2BDE0AA-C9A3-8BA1-6DCD-C8B873C82A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21839714"/>
              </p:ext>
            </p:extLst>
          </p:nvPr>
        </p:nvGraphicFramePr>
        <p:xfrm>
          <a:off x="1073425" y="1232452"/>
          <a:ext cx="10373139" cy="494237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-up of a logo&#10;&#10;AI-generated content may be incorrect.">
            <a:extLst>
              <a:ext uri="{FF2B5EF4-FFF2-40B4-BE49-F238E27FC236}">
                <a16:creationId xmlns:a16="http://schemas.microsoft.com/office/drawing/2014/main" id="{EAE8B72F-52F2-23EF-4DF7-BDA1653F757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66852" y="6174490"/>
            <a:ext cx="2425148" cy="6835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2247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69E140A-FEC3-EB22-4195-5232475DE9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pPr algn="ctr"/>
            <a:r>
              <a:rPr lang="en-US" sz="5400"/>
              <a:t>Outcomes   &amp;</a:t>
            </a:r>
            <a:br>
              <a:rPr lang="en-US" sz="5400"/>
            </a:br>
            <a:r>
              <a:rPr lang="en-US" sz="5400"/>
              <a:t> Benefits</a:t>
            </a:r>
            <a:endParaRPr lang="en-US" sz="5400" dirty="0"/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5FAF08-6DA4-02E7-654A-7D0CCFFD318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99890811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4" name="Picture 3" descr="A close-up of a logo&#10;&#10;AI-generated content may be incorrect.">
            <a:extLst>
              <a:ext uri="{FF2B5EF4-FFF2-40B4-BE49-F238E27FC236}">
                <a16:creationId xmlns:a16="http://schemas.microsoft.com/office/drawing/2014/main" id="{96CB8CF6-AFF7-49C3-C495-C48C2451FC65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775628" y="6176962"/>
            <a:ext cx="2416372" cy="6810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857834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AsOne/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13C74B1-5B17-4795-BED0-7140497B4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DB29322-2C97-295C-21BE-681952C31F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325369"/>
            <a:ext cx="4368602" cy="1956841"/>
          </a:xfrm>
        </p:spPr>
        <p:txBody>
          <a:bodyPr anchor="b">
            <a:normAutofit/>
          </a:bodyPr>
          <a:lstStyle/>
          <a:p>
            <a:r>
              <a:rPr lang="en-US" sz="5400" dirty="0"/>
              <a:t>Thanks..!!</a:t>
            </a:r>
          </a:p>
        </p:txBody>
      </p:sp>
      <p:sp>
        <p:nvSpPr>
          <p:cNvPr id="18" name="sketchy line">
            <a:extLst>
              <a:ext uri="{FF2B5EF4-FFF2-40B4-BE49-F238E27FC236}">
                <a16:creationId xmlns:a16="http://schemas.microsoft.com/office/drawing/2014/main" id="{D4974D33-8DC5-464E-8C6D-BE58F0669C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0080" y="2586994"/>
            <a:ext cx="3474720" cy="18288"/>
          </a:xfrm>
          <a:custGeom>
            <a:avLst/>
            <a:gdLst>
              <a:gd name="connsiteX0" fmla="*/ 0 w 3474720"/>
              <a:gd name="connsiteY0" fmla="*/ 0 h 18288"/>
              <a:gd name="connsiteX1" fmla="*/ 694944 w 3474720"/>
              <a:gd name="connsiteY1" fmla="*/ 0 h 18288"/>
              <a:gd name="connsiteX2" fmla="*/ 1355141 w 3474720"/>
              <a:gd name="connsiteY2" fmla="*/ 0 h 18288"/>
              <a:gd name="connsiteX3" fmla="*/ 2015338 w 3474720"/>
              <a:gd name="connsiteY3" fmla="*/ 0 h 18288"/>
              <a:gd name="connsiteX4" fmla="*/ 2779776 w 3474720"/>
              <a:gd name="connsiteY4" fmla="*/ 0 h 18288"/>
              <a:gd name="connsiteX5" fmla="*/ 3474720 w 3474720"/>
              <a:gd name="connsiteY5" fmla="*/ 0 h 18288"/>
              <a:gd name="connsiteX6" fmla="*/ 3474720 w 3474720"/>
              <a:gd name="connsiteY6" fmla="*/ 18288 h 18288"/>
              <a:gd name="connsiteX7" fmla="*/ 2779776 w 3474720"/>
              <a:gd name="connsiteY7" fmla="*/ 18288 h 18288"/>
              <a:gd name="connsiteX8" fmla="*/ 2189074 w 3474720"/>
              <a:gd name="connsiteY8" fmla="*/ 18288 h 18288"/>
              <a:gd name="connsiteX9" fmla="*/ 1528877 w 3474720"/>
              <a:gd name="connsiteY9" fmla="*/ 18288 h 18288"/>
              <a:gd name="connsiteX10" fmla="*/ 868680 w 3474720"/>
              <a:gd name="connsiteY10" fmla="*/ 18288 h 18288"/>
              <a:gd name="connsiteX11" fmla="*/ 0 w 3474720"/>
              <a:gd name="connsiteY11" fmla="*/ 18288 h 18288"/>
              <a:gd name="connsiteX12" fmla="*/ 0 w 3474720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474720" h="18288" fill="none" extrusionOk="0">
                <a:moveTo>
                  <a:pt x="0" y="0"/>
                </a:moveTo>
                <a:cubicBezTo>
                  <a:pt x="224454" y="-14544"/>
                  <a:pt x="495407" y="26540"/>
                  <a:pt x="694944" y="0"/>
                </a:cubicBezTo>
                <a:cubicBezTo>
                  <a:pt x="894481" y="-26540"/>
                  <a:pt x="1130063" y="24713"/>
                  <a:pt x="1355141" y="0"/>
                </a:cubicBezTo>
                <a:cubicBezTo>
                  <a:pt x="1580219" y="-24713"/>
                  <a:pt x="1820099" y="26695"/>
                  <a:pt x="2015338" y="0"/>
                </a:cubicBezTo>
                <a:cubicBezTo>
                  <a:pt x="2210577" y="-26695"/>
                  <a:pt x="2402045" y="165"/>
                  <a:pt x="2779776" y="0"/>
                </a:cubicBezTo>
                <a:cubicBezTo>
                  <a:pt x="3157507" y="-165"/>
                  <a:pt x="3286859" y="-15571"/>
                  <a:pt x="3474720" y="0"/>
                </a:cubicBezTo>
                <a:cubicBezTo>
                  <a:pt x="3474286" y="7551"/>
                  <a:pt x="3474253" y="9822"/>
                  <a:pt x="3474720" y="18288"/>
                </a:cubicBezTo>
                <a:cubicBezTo>
                  <a:pt x="3233904" y="29845"/>
                  <a:pt x="2945134" y="-5256"/>
                  <a:pt x="2779776" y="18288"/>
                </a:cubicBezTo>
                <a:cubicBezTo>
                  <a:pt x="2614418" y="41832"/>
                  <a:pt x="2339768" y="22709"/>
                  <a:pt x="2189074" y="18288"/>
                </a:cubicBezTo>
                <a:cubicBezTo>
                  <a:pt x="2038380" y="13867"/>
                  <a:pt x="1817434" y="-4947"/>
                  <a:pt x="1528877" y="18288"/>
                </a:cubicBezTo>
                <a:cubicBezTo>
                  <a:pt x="1240320" y="41523"/>
                  <a:pt x="1042447" y="37198"/>
                  <a:pt x="868680" y="18288"/>
                </a:cubicBezTo>
                <a:cubicBezTo>
                  <a:pt x="694913" y="-622"/>
                  <a:pt x="233232" y="44909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474720" h="18288" stroke="0" extrusionOk="0">
                <a:moveTo>
                  <a:pt x="0" y="0"/>
                </a:moveTo>
                <a:cubicBezTo>
                  <a:pt x="202328" y="-14716"/>
                  <a:pt x="332722" y="-11499"/>
                  <a:pt x="625450" y="0"/>
                </a:cubicBezTo>
                <a:cubicBezTo>
                  <a:pt x="918178" y="11499"/>
                  <a:pt x="1096688" y="5123"/>
                  <a:pt x="1389888" y="0"/>
                </a:cubicBezTo>
                <a:cubicBezTo>
                  <a:pt x="1683088" y="-5123"/>
                  <a:pt x="1835981" y="-14038"/>
                  <a:pt x="1980590" y="0"/>
                </a:cubicBezTo>
                <a:cubicBezTo>
                  <a:pt x="2125199" y="14038"/>
                  <a:pt x="2396099" y="-7203"/>
                  <a:pt x="2571293" y="0"/>
                </a:cubicBezTo>
                <a:cubicBezTo>
                  <a:pt x="2746487" y="7203"/>
                  <a:pt x="3041609" y="-12036"/>
                  <a:pt x="3474720" y="0"/>
                </a:cubicBezTo>
                <a:cubicBezTo>
                  <a:pt x="3474638" y="4406"/>
                  <a:pt x="3474631" y="9982"/>
                  <a:pt x="3474720" y="18288"/>
                </a:cubicBezTo>
                <a:cubicBezTo>
                  <a:pt x="3324873" y="21876"/>
                  <a:pt x="3136771" y="12587"/>
                  <a:pt x="2814523" y="18288"/>
                </a:cubicBezTo>
                <a:cubicBezTo>
                  <a:pt x="2492275" y="23989"/>
                  <a:pt x="2294402" y="47111"/>
                  <a:pt x="2154326" y="18288"/>
                </a:cubicBezTo>
                <a:cubicBezTo>
                  <a:pt x="2014250" y="-10535"/>
                  <a:pt x="1820317" y="33903"/>
                  <a:pt x="1494130" y="18288"/>
                </a:cubicBezTo>
                <a:cubicBezTo>
                  <a:pt x="1167943" y="2673"/>
                  <a:pt x="948432" y="14868"/>
                  <a:pt x="729691" y="18288"/>
                </a:cubicBezTo>
                <a:cubicBezTo>
                  <a:pt x="510950" y="21708"/>
                  <a:pt x="264032" y="24354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4450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DAF62E-33C2-5784-98B8-297DE5D4C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0080" y="2872899"/>
            <a:ext cx="4243589" cy="3320668"/>
          </a:xfrm>
        </p:spPr>
        <p:txBody>
          <a:bodyPr>
            <a:normAutofit/>
          </a:bodyPr>
          <a:lstStyle/>
          <a:p>
            <a:r>
              <a:rPr lang="en-US" sz="3200" dirty="0"/>
              <a:t>Any Questions?</a:t>
            </a:r>
          </a:p>
        </p:txBody>
      </p:sp>
      <p:pic>
        <p:nvPicPr>
          <p:cNvPr id="5" name="Picture 4" descr="Wood human figure">
            <a:extLst>
              <a:ext uri="{FF2B5EF4-FFF2-40B4-BE49-F238E27FC236}">
                <a16:creationId xmlns:a16="http://schemas.microsoft.com/office/drawing/2014/main" id="{7AFD40D7-B7F7-603F-1B91-319806CD360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3047" b="-1"/>
          <a:stretch>
            <a:fillRect/>
          </a:stretch>
        </p:blipFill>
        <p:spPr>
          <a:xfrm>
            <a:off x="5311702" y="10"/>
            <a:ext cx="6878775" cy="6857990"/>
          </a:xfrm>
          <a:custGeom>
            <a:avLst/>
            <a:gdLst/>
            <a:ahLst/>
            <a:cxnLst/>
            <a:rect l="l" t="t" r="r" b="b"/>
            <a:pathLst>
              <a:path w="6878775" h="6858000">
                <a:moveTo>
                  <a:pt x="1102973" y="0"/>
                </a:moveTo>
                <a:lnTo>
                  <a:pt x="1160688" y="0"/>
                </a:lnTo>
                <a:lnTo>
                  <a:pt x="983189" y="331786"/>
                </a:lnTo>
                <a:cubicBezTo>
                  <a:pt x="914866" y="469145"/>
                  <a:pt x="850355" y="608712"/>
                  <a:pt x="789261" y="750263"/>
                </a:cubicBezTo>
                <a:cubicBezTo>
                  <a:pt x="774307" y="784928"/>
                  <a:pt x="759992" y="819849"/>
                  <a:pt x="745295" y="854514"/>
                </a:cubicBezTo>
                <a:cubicBezTo>
                  <a:pt x="756682" y="845393"/>
                  <a:pt x="765489" y="833492"/>
                  <a:pt x="770857" y="819975"/>
                </a:cubicBezTo>
                <a:cubicBezTo>
                  <a:pt x="879943" y="589569"/>
                  <a:pt x="999605" y="365513"/>
                  <a:pt x="1131329" y="148742"/>
                </a:cubicBezTo>
                <a:lnTo>
                  <a:pt x="1227589" y="0"/>
                </a:lnTo>
                <a:lnTo>
                  <a:pt x="6878775" y="0"/>
                </a:lnTo>
                <a:lnTo>
                  <a:pt x="6878775" y="6858000"/>
                </a:lnTo>
                <a:lnTo>
                  <a:pt x="713521" y="6858000"/>
                </a:lnTo>
                <a:lnTo>
                  <a:pt x="625642" y="6670527"/>
                </a:lnTo>
                <a:cubicBezTo>
                  <a:pt x="507232" y="6398531"/>
                  <a:pt x="403083" y="6118381"/>
                  <a:pt x="312785" y="5830359"/>
                </a:cubicBezTo>
                <a:cubicBezTo>
                  <a:pt x="278149" y="5719759"/>
                  <a:pt x="248879" y="5607635"/>
                  <a:pt x="212198" y="5480401"/>
                </a:cubicBezTo>
                <a:cubicBezTo>
                  <a:pt x="212208" y="5491601"/>
                  <a:pt x="212803" y="5502788"/>
                  <a:pt x="213988" y="5513923"/>
                </a:cubicBezTo>
                <a:cubicBezTo>
                  <a:pt x="264089" y="5723695"/>
                  <a:pt x="307290" y="5935370"/>
                  <a:pt x="365826" y="6142729"/>
                </a:cubicBezTo>
                <a:cubicBezTo>
                  <a:pt x="433152" y="6380817"/>
                  <a:pt x="510068" y="6614016"/>
                  <a:pt x="597975" y="6841549"/>
                </a:cubicBezTo>
                <a:lnTo>
                  <a:pt x="604824" y="6858000"/>
                </a:lnTo>
                <a:lnTo>
                  <a:pt x="552056" y="6858000"/>
                </a:lnTo>
                <a:lnTo>
                  <a:pt x="539576" y="6828295"/>
                </a:lnTo>
                <a:cubicBezTo>
                  <a:pt x="380597" y="6414594"/>
                  <a:pt x="260223" y="5988893"/>
                  <a:pt x="171555" y="5552906"/>
                </a:cubicBezTo>
                <a:cubicBezTo>
                  <a:pt x="91163" y="5157998"/>
                  <a:pt x="43746" y="4758899"/>
                  <a:pt x="12305" y="4357388"/>
                </a:cubicBezTo>
                <a:cubicBezTo>
                  <a:pt x="-14281" y="4013908"/>
                  <a:pt x="4507" y="3672965"/>
                  <a:pt x="46684" y="3331516"/>
                </a:cubicBezTo>
                <a:cubicBezTo>
                  <a:pt x="127203" y="2664286"/>
                  <a:pt x="277819" y="2007265"/>
                  <a:pt x="496065" y="1371196"/>
                </a:cubicBezTo>
                <a:cubicBezTo>
                  <a:pt x="636273" y="966066"/>
                  <a:pt x="800445" y="573253"/>
                  <a:pt x="995723" y="196614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14012357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</TotalTime>
  <Words>279</Words>
  <Application>Microsoft Macintosh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Angsana New</vt:lpstr>
      <vt:lpstr>Aptos</vt:lpstr>
      <vt:lpstr>Aptos Display</vt:lpstr>
      <vt:lpstr>Arial</vt:lpstr>
      <vt:lpstr>Copperplate Gothic Bold</vt:lpstr>
      <vt:lpstr>Office Theme</vt:lpstr>
      <vt:lpstr>Interactive Visualization System for Personalized Cancer Nutrition Data</vt:lpstr>
      <vt:lpstr>Why Visualize Cancer Nutrition Data?</vt:lpstr>
      <vt:lpstr>The Challenge</vt:lpstr>
      <vt:lpstr>Our Approach</vt:lpstr>
      <vt:lpstr>Outcomes   &amp;  Benefits</vt:lpstr>
      <vt:lpstr>Thanks..!!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Katasani Venkata, Santhosh Reddy</dc:creator>
  <cp:lastModifiedBy>Katasani Venkata, Santhosh Reddy</cp:lastModifiedBy>
  <cp:revision>1</cp:revision>
  <dcterms:created xsi:type="dcterms:W3CDTF">2025-10-14T03:50:30Z</dcterms:created>
  <dcterms:modified xsi:type="dcterms:W3CDTF">2025-10-14T04:20:38Z</dcterms:modified>
</cp:coreProperties>
</file>