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65491" y="3316961"/>
            <a:ext cx="8610600" cy="1615440"/>
          </a:xfrm>
          <a:prstGeom prst="rect"/>
          <a:noFill/>
        </p:spPr>
        <p:txBody>
          <a:bodyPr rtlCol="0" wrap="square">
            <a:spAutoFit/>
          </a:bodyPr>
          <a:p>
            <a:r>
              <a:rPr dirty="0" sz="2400" lang="en-US"/>
              <a:t>STUDENT NAME</a:t>
            </a:r>
            <a:r>
              <a:rPr dirty="0" sz="2400" lang="en-IN"/>
              <a:t>:</a:t>
            </a:r>
            <a:r>
              <a:rPr dirty="0" sz="2400" lang="en-US"/>
              <a:t> </a:t>
            </a:r>
            <a:r>
              <a:rPr altLang="en-GB" dirty="0" sz="2400" lang="en-US"/>
              <a:t>S</a:t>
            </a:r>
            <a:r>
              <a:rPr altLang="en-GB" dirty="0" sz="2400" lang="en-US"/>
              <a:t>a</a:t>
            </a:r>
            <a:r>
              <a:rPr altLang="en-GB" dirty="0" sz="2400" lang="en-US"/>
              <a:t>n</a:t>
            </a:r>
            <a:r>
              <a:rPr altLang="en-GB" dirty="0" sz="2400" lang="en-US"/>
              <a:t>t</a:t>
            </a:r>
            <a:r>
              <a:rPr altLang="en-GB" dirty="0" sz="2400" lang="en-US"/>
              <a:t>h</a:t>
            </a:r>
            <a:r>
              <a:rPr altLang="en-GB" dirty="0" sz="2400" lang="en-US"/>
              <a:t>o</a:t>
            </a:r>
            <a:r>
              <a:rPr altLang="en-GB" dirty="0" sz="2400" lang="en-US"/>
              <a:t>s</a:t>
            </a:r>
            <a:r>
              <a:rPr altLang="en-GB" dirty="0" sz="2400" lang="en-US"/>
              <a:t>h</a:t>
            </a:r>
            <a:r>
              <a:rPr altLang="en-GB" dirty="0" sz="2400" lang="en-US"/>
              <a:t>.</a:t>
            </a:r>
            <a:r>
              <a:rPr altLang="en-GB" dirty="0" sz="2400" lang="en-US"/>
              <a:t>M</a:t>
            </a:r>
            <a:endParaRPr dirty="0" sz="2400" lang="en-US"/>
          </a:p>
          <a:p>
            <a:r>
              <a:rPr dirty="0" sz="2400" lang="en-US"/>
              <a:t>REGISTER NO:</a:t>
            </a:r>
            <a:r>
              <a:rPr altLang="en-GB" dirty="0" sz="2400" lang="en-US"/>
              <a:t> </a:t>
            </a:r>
            <a:r>
              <a:rPr dirty="0" sz="2400" lang="en-US"/>
              <a:t> </a:t>
            </a:r>
            <a:r>
              <a:rPr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altLang="en-GB" dirty="0" sz="2400" lang="en-US"/>
              <a:t>1</a:t>
            </a:r>
            <a:r>
              <a:rPr altLang="en-GB" dirty="0" sz="2400" lang="en-US"/>
              <a:t>9</a:t>
            </a:r>
            <a:r>
              <a:rPr altLang="en-GB" dirty="0" sz="2400" lang="en-US"/>
              <a:t>5</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4</a:t>
            </a:r>
            <a:r>
              <a:rPr altLang="en-GB" dirty="0" sz="2400" lang="en-US"/>
              <a:t>9</a:t>
            </a:r>
            <a:r>
              <a:rPr altLang="en-GB" dirty="0" sz="2400" lang="en-US"/>
              <a:t>3</a:t>
            </a:r>
            <a:r>
              <a:rPr altLang="en-GB" dirty="0" sz="2400" lang="en-US"/>
              <a:t>9</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altLang="en-GB" dirty="0" sz="2400" lang="en-US"/>
              <a:t>A</a:t>
            </a:r>
            <a:r>
              <a:rPr altLang="en-GB" dirty="0" sz="2400" lang="en-US"/>
              <a:t>n</a:t>
            </a:r>
            <a:r>
              <a:rPr altLang="en-GB" dirty="0" sz="2400" lang="en-US"/>
              <a:t>n</a:t>
            </a:r>
            <a:r>
              <a:rPr altLang="en-GB" dirty="0" sz="2400" lang="en-US"/>
              <a:t>a</a:t>
            </a:r>
            <a:r>
              <a:rPr altLang="en-GB" dirty="0" sz="2400" lang="en-US"/>
              <a:t>i</a:t>
            </a:r>
            <a:r>
              <a:rPr altLang="en-GB" dirty="0" sz="2400" lang="en-US"/>
              <a:t> </a:t>
            </a:r>
            <a:r>
              <a:rPr altLang="en-GB" dirty="0" sz="2400" lang="en-US"/>
              <a:t>V</a:t>
            </a:r>
            <a:r>
              <a:rPr altLang="en-GB" dirty="0" sz="2400" lang="en-US"/>
              <a:t>i</a:t>
            </a:r>
            <a:r>
              <a:rPr altLang="en-GB" dirty="0" sz="2400" lang="en-US"/>
              <a:t>o</a:t>
            </a:r>
            <a:r>
              <a:rPr altLang="en-GB" dirty="0" sz="2400" lang="en-US"/>
              <a:t>l</a:t>
            </a:r>
            <a:r>
              <a:rPr altLang="en-GB" dirty="0" sz="2400" lang="en-US"/>
              <a:t>et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a:xfrm>
            <a:off x="755332" y="385444"/>
            <a:ext cx="10681335" cy="609600"/>
          </a:xfrm>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6096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13106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561987"/>
            <a:ext cx="6934200" cy="12344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148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457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1463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4892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626111"/>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2024-09-25T05:31:46Z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03816c59a46148edac8cb29079146f66</vt:lpwstr>
  </property>
</Properties>
</file>