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9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3" autoAdjust="0"/>
    <p:restoredTop sz="94660"/>
  </p:normalViewPr>
  <p:slideViewPr>
    <p:cSldViewPr snapToGrid="0">
      <p:cViewPr varScale="1">
        <p:scale>
          <a:sx n="48" d="100"/>
          <a:sy n="48" d="100"/>
        </p:scale>
        <p:origin x="2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6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6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72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7788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12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90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70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52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6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98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52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2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4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85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0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0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11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WAL MART SUPER STORE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>
                <a:solidFill>
                  <a:schemeClr val="tx2"/>
                </a:solidFill>
              </a:rPr>
              <a:t>SANTHOSH S</a:t>
            </a:r>
          </a:p>
          <a:p>
            <a:pPr algn="r"/>
            <a:r>
              <a:rPr lang="en-US" dirty="0">
                <a:solidFill>
                  <a:schemeClr val="tx2"/>
                </a:solidFill>
              </a:rPr>
              <a:t>BATCH-DMT6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82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684" y="313570"/>
            <a:ext cx="7298377" cy="521317"/>
          </a:xfrm>
        </p:spPr>
        <p:txBody>
          <a:bodyPr/>
          <a:lstStyle/>
          <a:p>
            <a:r>
              <a:rPr lang="en-US" sz="3600" u="sng" dirty="0" smtClean="0"/>
              <a:t>TOTAL SALES OF CATEGORY</a:t>
            </a:r>
            <a:endParaRPr lang="en-US" sz="360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8304" y="1516206"/>
            <a:ext cx="6072740" cy="1743830"/>
          </a:xfrm>
        </p:spPr>
        <p:txBody>
          <a:bodyPr>
            <a:noAutofit/>
          </a:bodyPr>
          <a:lstStyle/>
          <a:p>
            <a:r>
              <a:rPr lang="en-US" sz="3200" b="1" dirty="0"/>
              <a:t>Furniture had the highest </a:t>
            </a:r>
            <a:r>
              <a:rPr lang="en-US" sz="3200" dirty="0"/>
              <a:t>Sum of Sales at </a:t>
            </a:r>
            <a:r>
              <a:rPr lang="en-US" sz="3200" b="1" dirty="0"/>
              <a:t>252,612.7</a:t>
            </a:r>
            <a:r>
              <a:rPr lang="en-US" sz="3200" dirty="0"/>
              <a:t>4, followed by Technology at 251,991.83 and Office Supplies at </a:t>
            </a:r>
            <a:r>
              <a:rPr lang="en-US" sz="3200" dirty="0" smtClean="0"/>
              <a:t>220,853.25</a:t>
            </a:r>
          </a:p>
          <a:p>
            <a:r>
              <a:rPr lang="en-US" sz="3200" dirty="0" smtClean="0"/>
              <a:t>Total SALES 725.46K </a:t>
            </a:r>
          </a:p>
          <a:p>
            <a:r>
              <a:rPr lang="en-US" sz="3200" dirty="0" smtClean="0"/>
              <a:t>Total PROFIT 108.42K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826" y="1071584"/>
            <a:ext cx="5426765" cy="545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6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u="sng" dirty="0"/>
              <a:t>TOTAL SALES OF SUB CATEGORY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b="1" i="1" dirty="0" smtClean="0"/>
              <a:t>TOP 5 SALES</a:t>
            </a:r>
          </a:p>
          <a:p>
            <a:r>
              <a:rPr lang="en-US" dirty="0" smtClean="0"/>
              <a:t>CHAIRS 1,01,783,</a:t>
            </a:r>
          </a:p>
          <a:p>
            <a:r>
              <a:rPr lang="en-US" dirty="0" smtClean="0"/>
              <a:t>PHONES 98,684,</a:t>
            </a:r>
          </a:p>
          <a:p>
            <a:r>
              <a:rPr lang="en-US" dirty="0" smtClean="0"/>
              <a:t>TABLES 84,754, </a:t>
            </a:r>
          </a:p>
          <a:p>
            <a:r>
              <a:rPr lang="en-US" dirty="0" smtClean="0"/>
              <a:t>STORAGE 70,532, </a:t>
            </a:r>
          </a:p>
          <a:p>
            <a:r>
              <a:rPr lang="en-US" dirty="0" smtClean="0"/>
              <a:t>ACCESSORIES 61,114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043" y="1548308"/>
            <a:ext cx="7851443" cy="50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1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10363"/>
            <a:ext cx="9404723" cy="842620"/>
          </a:xfrm>
        </p:spPr>
        <p:txBody>
          <a:bodyPr/>
          <a:lstStyle/>
          <a:p>
            <a:r>
              <a:rPr lang="en-US" dirty="0" smtClean="0"/>
              <a:t>STATE BASED CATEGORY SALES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95" y="1575840"/>
            <a:ext cx="6319731" cy="44671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Sum of sales 4,57,687 </a:t>
            </a:r>
            <a:r>
              <a:rPr lang="en-US" dirty="0" smtClean="0"/>
              <a:t>California </a:t>
            </a:r>
            <a:r>
              <a:rPr lang="en-US" dirty="0"/>
              <a:t>Technology accounted for 34.80% of Sum of </a:t>
            </a:r>
            <a:r>
              <a:rPr lang="en-US" dirty="0" smtClean="0"/>
              <a:t>Sales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sum of sales 1,38,641 W</a:t>
            </a:r>
            <a:r>
              <a:rPr lang="en-US" dirty="0" smtClean="0"/>
              <a:t>ashington </a:t>
            </a:r>
            <a:r>
              <a:rPr lang="en-US" dirty="0"/>
              <a:t>﻿Technology accounted for 36.45% of Sum of </a:t>
            </a:r>
            <a:r>
              <a:rPr lang="en-US" dirty="0" smtClean="0"/>
              <a:t>Sales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sum of sales 35,282 Arizona </a:t>
            </a:r>
            <a:r>
              <a:rPr lang="en-US" dirty="0"/>
              <a:t>Furniture accounted for 38.33% of Sum of Sales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sum of sales 32,108 Colorado </a:t>
            </a:r>
            <a:r>
              <a:rPr lang="en-US" dirty="0"/>
              <a:t>Furniture accounted for 41.25% of Sum of </a:t>
            </a:r>
            <a:r>
              <a:rPr lang="en-US" dirty="0" smtClean="0"/>
              <a:t>Sales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sum of sales 17,431 Oregon </a:t>
            </a:r>
            <a:r>
              <a:rPr lang="en-US" dirty="0"/>
              <a:t>Furniture accounted for 36.36% of Sum of Sales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486" y="1152983"/>
            <a:ext cx="5174109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603" y="452718"/>
            <a:ext cx="8835819" cy="700265"/>
          </a:xfrm>
        </p:spPr>
        <p:txBody>
          <a:bodyPr/>
          <a:lstStyle/>
          <a:p>
            <a:r>
              <a:rPr lang="en-US" sz="3200" u="sng" dirty="0" smtClean="0"/>
              <a:t>CATEGORY OF COUNT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603" y="1853248"/>
            <a:ext cx="3389175" cy="419548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Office Supplies had the highest Count of Sub-Category at 1,897, followed by Furniture at 707 and Technology at 599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248" y="1152983"/>
            <a:ext cx="8011643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3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DASHBORAD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90869"/>
            <a:ext cx="10823646" cy="5068956"/>
          </a:xfrm>
        </p:spPr>
      </p:pic>
    </p:spTree>
    <p:extLst>
      <p:ext uri="{BB962C8B-B14F-4D97-AF65-F5344CB8AC3E}">
        <p14:creationId xmlns:p14="http://schemas.microsoft.com/office/powerpoint/2010/main" val="143691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179</TotalTime>
  <Words>111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</vt:lpstr>
      <vt:lpstr>WAL MART SUPER STORE SALES ANALYSIS</vt:lpstr>
      <vt:lpstr>TOTAL SALES OF CATEGORY</vt:lpstr>
      <vt:lpstr>TOTAL SALES OF SUB CATEGORY </vt:lpstr>
      <vt:lpstr>STATE BASED CATEGORY SALES </vt:lpstr>
      <vt:lpstr>CATEGORY OF COUNT</vt:lpstr>
      <vt:lpstr>DASHBORAD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 MART SUPER STORE SALES ANALYSIS</dc:title>
  <dc:creator>Sanjay</dc:creator>
  <cp:lastModifiedBy>Sanjay</cp:lastModifiedBy>
  <cp:revision>15</cp:revision>
  <dcterms:created xsi:type="dcterms:W3CDTF">2025-01-07T16:12:34Z</dcterms:created>
  <dcterms:modified xsi:type="dcterms:W3CDTF">2025-01-08T08:44:52Z</dcterms:modified>
</cp:coreProperties>
</file>