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06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A1657-CA0F-40D9-8329-662F2686E86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F52BBF-80F1-40B0-8C2B-7E21C75A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4640" y="240631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SANTHOSH 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BATCH: DMT6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TOPIC: Crafting </a:t>
            </a:r>
            <a:r>
              <a:rPr lang="en-US" b="1" dirty="0"/>
              <a:t>Compelling Web Presences </a:t>
            </a:r>
          </a:p>
        </p:txBody>
      </p:sp>
    </p:spTree>
    <p:extLst>
      <p:ext uri="{BB962C8B-B14F-4D97-AF65-F5344CB8AC3E}">
        <p14:creationId xmlns:p14="http://schemas.microsoft.com/office/powerpoint/2010/main" val="229332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Calisto MT" panose="02040603050505030304" pitchFamily="18" charset="0"/>
              </a:rPr>
              <a:t>Iphone</a:t>
            </a:r>
            <a:r>
              <a:rPr lang="en-US" sz="2400" b="1" dirty="0" smtClean="0">
                <a:latin typeface="Calisto MT" panose="02040603050505030304" pitchFamily="18" charset="0"/>
              </a:rPr>
              <a:t> Landing Page </a:t>
            </a:r>
            <a:r>
              <a:rPr lang="en-US" sz="2400" b="1" dirty="0">
                <a:latin typeface="Calisto MT" panose="02040603050505030304" pitchFamily="18" charset="0"/>
              </a:rPr>
              <a:t>(link</a:t>
            </a:r>
            <a:r>
              <a:rPr lang="en-US" sz="2400" b="1" dirty="0" smtClean="0">
                <a:latin typeface="Calisto MT" panose="02040603050505030304" pitchFamily="18" charset="0"/>
              </a:rPr>
              <a:t>: https</a:t>
            </a:r>
            <a:r>
              <a:rPr lang="en-US" sz="2400" b="1" dirty="0">
                <a:latin typeface="Calisto MT" panose="02040603050505030304" pitchFamily="18" charset="0"/>
              </a:rPr>
              <a:t>://ai-campaign-lps-4879.gr-site.com</a:t>
            </a:r>
            <a:r>
              <a:rPr lang="en-US" sz="2400" b="1" dirty="0" smtClean="0">
                <a:latin typeface="Calisto MT" panose="02040603050505030304" pitchFamily="18" charset="0"/>
              </a:rPr>
              <a:t>/ )</a:t>
            </a:r>
            <a:endParaRPr lang="en-US" sz="2400" b="1" dirty="0"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589650"/>
            <a:ext cx="7005711" cy="4452376"/>
          </a:xfrm>
        </p:spPr>
      </p:pic>
    </p:spTree>
    <p:extLst>
      <p:ext uri="{BB962C8B-B14F-4D97-AF65-F5344CB8AC3E}">
        <p14:creationId xmlns:p14="http://schemas.microsoft.com/office/powerpoint/2010/main" val="27052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879" y="128337"/>
            <a:ext cx="6804074" cy="56576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Algerian" panose="04020705040A02060702" pitchFamily="82" charset="0"/>
              </a:rPr>
              <a:t>Apple Product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18" y="565760"/>
            <a:ext cx="11669397" cy="644439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MAC,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IPAD    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IPHONE     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      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ENTERTAINMENT               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lgerian" panose="04020705040A02060702" pitchFamily="82" charset="0"/>
              </a:rPr>
              <a:t>SERVICES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.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Mac Book Pro, Mac Mini, Mac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Mini, Apple Pencil,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Keyboards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15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Pro, 14,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Apple Series 9, Ultra 2,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Nike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Music, Book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1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105" y="288758"/>
            <a:ext cx="3727938" cy="481263"/>
          </a:xfrm>
        </p:spPr>
        <p:txBody>
          <a:bodyPr>
            <a:noAutofit/>
          </a:bodyPr>
          <a:lstStyle/>
          <a:p>
            <a:r>
              <a:rPr lang="en-US" sz="2800" b="1" dirty="0"/>
              <a:t>DESCRIPTIONS 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4" y="1122948"/>
            <a:ext cx="11620161" cy="46201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MacBook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 now supports hardware-accelerated ray tracing. It's a significant leap in MacBook Pro's graphics capabilities.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USB-C to Apple Pencil Adapter is required to work with iPad (10th generation). Intuitive interaction via responsive touchscreen.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MagSafe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AirTags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enhance Apple product user experience with innovative charging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      solution HDR Display: Enhanced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contrast/color, True Tone: Adaptive color temp, Wide Color (P3):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Vibrant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Haptic Touch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Tactile  feedback 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Pay. Customization. Digital keys. Family Setup. Fitness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tracker.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Health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monitoring.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Maps. Notifications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messaging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Music, movies, TV shows, stickers, books, and app purchases (from the iTunes Store, App Store, and Book Store). These are billed at the time of purchase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760894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sz="2700" dirty="0" smtClean="0">
                <a:latin typeface="Algerian" panose="04020705040A02060702" pitchFamily="82" charset="0"/>
              </a:rPr>
              <a:t>What is a platform of website developed tools ?</a:t>
            </a:r>
            <a:br>
              <a:rPr lang="en-US" sz="2700" dirty="0" smtClean="0">
                <a:latin typeface="Algerian" panose="04020705040A02060702" pitchFamily="82" charset="0"/>
              </a:rPr>
            </a:b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HTML</a:t>
            </a:r>
          </a:p>
          <a:p>
            <a:r>
              <a:rPr lang="en-US" sz="2400" b="1" dirty="0" smtClean="0"/>
              <a:t>JAVA SCRIPT</a:t>
            </a:r>
          </a:p>
          <a:p>
            <a:r>
              <a:rPr lang="en-US" sz="2400" b="1" dirty="0" smtClean="0"/>
              <a:t>CSS</a:t>
            </a:r>
          </a:p>
          <a:p>
            <a:r>
              <a:rPr lang="en-US" sz="2400" b="1" dirty="0" smtClean="0"/>
              <a:t>Word Wrap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0555" cy="1320800"/>
          </a:xfrm>
        </p:spPr>
        <p:txBody>
          <a:bodyPr>
            <a:normAutofit/>
          </a:bodyPr>
          <a:lstStyle/>
          <a:p>
            <a:r>
              <a:rPr lang="en-US" sz="3200" dirty="0"/>
              <a:t> </a:t>
            </a:r>
            <a:r>
              <a:rPr lang="en-US" sz="3200" dirty="0" smtClean="0"/>
              <a:t>3.Responsive </a:t>
            </a:r>
            <a:r>
              <a:rPr lang="en-US" sz="3200" dirty="0"/>
              <a:t>design and mobile </a:t>
            </a:r>
            <a:r>
              <a:rPr lang="en-US" sz="3200" dirty="0" smtClean="0"/>
              <a:t> </a:t>
            </a:r>
            <a:r>
              <a:rPr lang="en-US" sz="3200" dirty="0" smtClean="0"/>
              <a:t>optimization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Home pages responsive design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explain </a:t>
            </a:r>
            <a:r>
              <a:rPr lang="en-US" dirty="0" err="1" smtClean="0"/>
              <a:t>Shoping</a:t>
            </a:r>
            <a:r>
              <a:rPr lang="en-US" dirty="0" smtClean="0"/>
              <a:t> link is a Colbert sentence.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Iphone</a:t>
            </a:r>
            <a:r>
              <a:rPr lang="en-US" dirty="0" smtClean="0"/>
              <a:t> menu home online shop sentence can’t full explain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Apple product details responsive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Airpods</a:t>
            </a:r>
            <a:r>
              <a:rPr lang="en-US" dirty="0" smtClean="0"/>
              <a:t> poster half letters </a:t>
            </a:r>
            <a:r>
              <a:rPr lang="en-US" dirty="0" err="1" smtClean="0"/>
              <a:t>abd</a:t>
            </a:r>
            <a:r>
              <a:rPr lang="en-US" dirty="0" smtClean="0"/>
              <a:t> half page showing 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7" y="370472"/>
            <a:ext cx="2822330" cy="328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37" y="225341"/>
            <a:ext cx="2729212" cy="357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26" y="2711116"/>
            <a:ext cx="3484172" cy="3946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26" y="3657600"/>
            <a:ext cx="3874696" cy="28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4.website </a:t>
            </a:r>
            <a:r>
              <a:rPr lang="en-US" dirty="0"/>
              <a:t>design </a:t>
            </a:r>
            <a:r>
              <a:rPr lang="en-US" dirty="0" smtClean="0"/>
              <a:t>mistakes and Resolve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mobile responsive  apple website and apply product ads sometime slowing work.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smart watch layout design  haven’t full design cover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HomePod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mini 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 layout design half design cover not full screen showing.</a:t>
            </a:r>
          </a:p>
          <a:p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Airpods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layout design not full screen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 details photos and word half design cover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design and layout mistake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690688"/>
            <a:ext cx="3041796" cy="3041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99" y="1572773"/>
            <a:ext cx="3122765" cy="3517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1" y="1452917"/>
            <a:ext cx="4079520" cy="40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26321" cy="1320800"/>
          </a:xfrm>
        </p:spPr>
        <p:txBody>
          <a:bodyPr/>
          <a:lstStyle/>
          <a:p>
            <a:r>
              <a:rPr lang="en-US" sz="2800" dirty="0" smtClean="0"/>
              <a:t>5.creating </a:t>
            </a:r>
            <a:r>
              <a:rPr lang="en-US" sz="2800" dirty="0"/>
              <a:t>visually appealing and user-friendly website designs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Simplicity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Keep it clean and focused.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High-Quality Imagery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sharp visuals effectively.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Clear Navigatio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n: Make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easy to find what users need.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Consistent Branding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Ensure uniformity for brand recognition.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Responsive Design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Optimize for all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Fast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Loading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Speed matters for user satisfaction.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Whitespace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it to enhance readability.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Engaging Visuals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Capture attention with dynamic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Ensure everyone can use the 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User-Centric Design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Prioritize user needs and preferences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83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1232</TotalTime>
  <Words>364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Calisto MT</vt:lpstr>
      <vt:lpstr>Trebuchet MS</vt:lpstr>
      <vt:lpstr>Wingdings</vt:lpstr>
      <vt:lpstr>Wingdings 3</vt:lpstr>
      <vt:lpstr>Facet</vt:lpstr>
      <vt:lpstr>SANTHOSH S  BATCH: DMT6  TOPIC: Crafting Compelling Web Presences </vt:lpstr>
      <vt:lpstr>Apple Product</vt:lpstr>
      <vt:lpstr>DESCRIPTIONS  </vt:lpstr>
      <vt:lpstr>2. What is a platform of website developed tools ? </vt:lpstr>
      <vt:lpstr> 3.Responsive design and mobile  optimization</vt:lpstr>
      <vt:lpstr>PowerPoint Presentation</vt:lpstr>
      <vt:lpstr>4.website design mistakes and Resolve </vt:lpstr>
      <vt:lpstr>Website design and layout mistake</vt:lpstr>
      <vt:lpstr>5.creating visually appealing and user-friendly website designs.</vt:lpstr>
      <vt:lpstr>Iphone Landing Page (link: https://ai-campaign-lps-4879.gr-site.com/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Product AND</dc:title>
  <dc:creator>Sanjay</dc:creator>
  <cp:lastModifiedBy>Sanjay</cp:lastModifiedBy>
  <cp:revision>47</cp:revision>
  <dcterms:created xsi:type="dcterms:W3CDTF">2024-03-20T08:45:52Z</dcterms:created>
  <dcterms:modified xsi:type="dcterms:W3CDTF">2024-03-26T04:30:22Z</dcterms:modified>
</cp:coreProperties>
</file>