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7" r:id="rId4"/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2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4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69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2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75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3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748FB7-11C0-485B-9312-E1344278264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2D8D-D558-4444-B71B-06551D40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389D-6BE7-4882-8970-1E78EAF9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473" y="2042979"/>
            <a:ext cx="6457054" cy="925508"/>
          </a:xfrm>
        </p:spPr>
        <p:txBody>
          <a:bodyPr/>
          <a:lstStyle/>
          <a:p>
            <a:r>
              <a:rPr lang="en-US" dirty="0"/>
              <a:t>SPOTIFY TREND ANAYSIS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E316-4B7E-4E94-BDA5-CA175F66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547" y="3385930"/>
            <a:ext cx="2580792" cy="925509"/>
          </a:xfrm>
        </p:spPr>
        <p:txBody>
          <a:bodyPr/>
          <a:lstStyle/>
          <a:p>
            <a:r>
              <a:rPr lang="en-US" dirty="0"/>
              <a:t>SANTHOSH S</a:t>
            </a:r>
          </a:p>
          <a:p>
            <a:r>
              <a:rPr lang="en-US" dirty="0"/>
              <a:t>BATCH- DMT6</a:t>
            </a:r>
          </a:p>
        </p:txBody>
      </p:sp>
    </p:spTree>
    <p:extLst>
      <p:ext uri="{BB962C8B-B14F-4D97-AF65-F5344CB8AC3E}">
        <p14:creationId xmlns:p14="http://schemas.microsoft.com/office/powerpoint/2010/main" val="211766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F3DF-A824-45F4-8485-81353FAA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0"/>
            <a:ext cx="9458739" cy="430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28D0C-A1E3-4FCC-B416-3BC2DFF40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5" y="689113"/>
            <a:ext cx="11728330" cy="6202018"/>
          </a:xfrm>
        </p:spPr>
      </p:pic>
    </p:spTree>
    <p:extLst>
      <p:ext uri="{BB962C8B-B14F-4D97-AF65-F5344CB8AC3E}">
        <p14:creationId xmlns:p14="http://schemas.microsoft.com/office/powerpoint/2010/main" val="90181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642A9D-9CDB-4D12-855F-29BE72F4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29" y="452300"/>
            <a:ext cx="3932237" cy="1068388"/>
          </a:xfrm>
        </p:spPr>
        <p:txBody>
          <a:bodyPr>
            <a:noAutofit/>
          </a:bodyPr>
          <a:lstStyle/>
          <a:p>
            <a:r>
              <a:rPr lang="en-US" sz="2800" b="1" dirty="0"/>
              <a:t>MOST POPULAR TRACKS AND ARTISTS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98D9D-0CB9-4D5E-9F70-2473F8F9CB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66" y="641866"/>
            <a:ext cx="7764533" cy="62161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986ABF-CF74-4A94-9F7E-BE7AF70E3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230" y="1699591"/>
            <a:ext cx="3932237" cy="470610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 of Track Name was highest for Ed Sheeran at 23,360, followed by Post Malone and </a:t>
            </a:r>
            <a:r>
              <a:rPr lang="en-US" sz="2800" dirty="0" err="1"/>
              <a:t>Ozuna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Ed Sheeran accounted for 2.33% of Count of Track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﻿Across all 7,222 Artist, Count of Track Name ranged from 1 to 23,360.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CA425-6AD4-4556-AD1A-51CDFF3B34B0}"/>
              </a:ext>
            </a:extLst>
          </p:cNvPr>
          <p:cNvSpPr txBox="1"/>
          <p:nvPr/>
        </p:nvSpPr>
        <p:spPr>
          <a:xfrm>
            <a:off x="7606814" y="241756"/>
            <a:ext cx="206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20 ARTISTS </a:t>
            </a:r>
          </a:p>
        </p:txBody>
      </p:sp>
    </p:spTree>
    <p:extLst>
      <p:ext uri="{BB962C8B-B14F-4D97-AF65-F5344CB8AC3E}">
        <p14:creationId xmlns:p14="http://schemas.microsoft.com/office/powerpoint/2010/main" val="256029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7DFE-2C2D-4021-96CB-0AD539C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82" y="987425"/>
            <a:ext cx="3932237" cy="7056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 20 TRACK SONGS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026A71-05D4-4D7E-8E88-9BB631C956E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AA418E-B558-43F9-8B7E-23C8C8B9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2279" y="2057399"/>
            <a:ext cx="4174297" cy="458193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Across all 24,002 Track Name, Count of Position ranged from 1 to 5,013.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Shape of You accounted for 0.50% of Count of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0A33F-91A1-49E9-B03D-9A5898DDA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52" y="0"/>
            <a:ext cx="7301948" cy="71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C42FD8-F638-4045-BAA6-4647704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41" y="642799"/>
            <a:ext cx="3932237" cy="6394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STREAMS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DA105-30D7-4D16-B50B-57EF146A1E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90" y="1"/>
            <a:ext cx="7895810" cy="66923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6B091C-9B1F-43A0-9CC0-CE5CD1D6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953" y="2083904"/>
            <a:ext cx="3932237" cy="38115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Shape of You accounted for 0.87% of Sum of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﻿Across all 24,002 Track Name, Sum of Streams ranged from 1001 to 489024467</a:t>
            </a:r>
          </a:p>
        </p:txBody>
      </p:sp>
    </p:spTree>
    <p:extLst>
      <p:ext uri="{BB962C8B-B14F-4D97-AF65-F5344CB8AC3E}">
        <p14:creationId xmlns:p14="http://schemas.microsoft.com/office/powerpoint/2010/main" val="335548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481168-9A07-4960-B67B-F585A794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2" y="649356"/>
            <a:ext cx="3932237" cy="11397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 20 COUNTRY LIESTING SONGS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F6065-B7E5-4176-ADE7-69244B4667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9" y="46382"/>
            <a:ext cx="7871791" cy="676523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8BA904-AA8C-45D7-A42E-EA8432509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137" y="2004391"/>
            <a:ext cx="3932237" cy="38115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﻿At 2,621, Netherlands had the highest Count of Track Name and was 52.21% higher than Australia, which had the lowest Count of Track Name at 1,722.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﻿Across all 20 Country, Count of Track Name ranged from 1,722 to 2,621.</a:t>
            </a:r>
          </a:p>
        </p:txBody>
      </p:sp>
    </p:spTree>
    <p:extLst>
      <p:ext uri="{BB962C8B-B14F-4D97-AF65-F5344CB8AC3E}">
        <p14:creationId xmlns:p14="http://schemas.microsoft.com/office/powerpoint/2010/main" val="4232314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4666C5-196E-4DD0-8033-18570C11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05" y="768626"/>
            <a:ext cx="3932237" cy="10998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STREAMS BY YEAR AND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C5301-9C9D-4654-8665-52B7883BBB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42" y="0"/>
            <a:ext cx="7923558" cy="675860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009B02-ED4F-4C01-94A2-05A76629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205" y="2083904"/>
            <a:ext cx="3932237" cy="400547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Between 2017 and 2019, Thailand had the largest increase in Count of Streams (60.53%) while Denmark had the largest decrease (90.47%).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﻿Across Country, Luxembourg had the most interesting recent trend and started trending down on 2017, falling by 96.84% (337) in 2 years.</a:t>
            </a:r>
          </a:p>
        </p:txBody>
      </p:sp>
    </p:spTree>
    <p:extLst>
      <p:ext uri="{BB962C8B-B14F-4D97-AF65-F5344CB8AC3E}">
        <p14:creationId xmlns:p14="http://schemas.microsoft.com/office/powerpoint/2010/main" val="171381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235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SPOTIFY TREND ANAYSIS</vt:lpstr>
      <vt:lpstr>DASHBOARD</vt:lpstr>
      <vt:lpstr>MOST POPULAR TRACKS AND ARTISTS</vt:lpstr>
      <vt:lpstr>TOP 20 TRACK SONGS</vt:lpstr>
      <vt:lpstr>STREAMS OVER TIME</vt:lpstr>
      <vt:lpstr>TOP 20 COUNTRY LIESTING SONGS</vt:lpstr>
      <vt:lpstr>STREAMS BY YEAR AND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POPULAR TRACKS AND ARTISTS</dc:title>
  <dc:creator>lenovo</dc:creator>
  <cp:lastModifiedBy>lenovo</cp:lastModifiedBy>
  <cp:revision>13</cp:revision>
  <dcterms:created xsi:type="dcterms:W3CDTF">2024-09-26T11:44:59Z</dcterms:created>
  <dcterms:modified xsi:type="dcterms:W3CDTF">2024-09-27T06:19:03Z</dcterms:modified>
</cp:coreProperties>
</file>