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1/19/2025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44625"/>
            <a:ext cx="10515600" cy="1325563"/>
          </a:xfrm>
        </p:spPr>
        <p:txBody>
          <a:bodyPr/>
          <a:lstStyle/>
          <a:p>
            <a:r>
              <a:rPr lang="en-US" dirty="0"/>
              <a:t>Instagram User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700" y="3455988"/>
            <a:ext cx="4798200" cy="1484312"/>
          </a:xfrm>
        </p:spPr>
        <p:txBody>
          <a:bodyPr/>
          <a:lstStyle/>
          <a:p>
            <a:r>
              <a:rPr lang="en-US" dirty="0" smtClean="0"/>
              <a:t>SANTHOSH S </a:t>
            </a:r>
          </a:p>
          <a:p>
            <a:r>
              <a:rPr lang="en-US" dirty="0" smtClean="0"/>
              <a:t>DMT6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4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0200" y="4076700"/>
            <a:ext cx="3937000" cy="622300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298" y="493975"/>
            <a:ext cx="11226802" cy="754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Task: Identify the five oldest users on Instagram from the provided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1" y="1696703"/>
            <a:ext cx="3820631" cy="3332497"/>
          </a:xfrm>
          <a:prstGeom prst="rect">
            <a:avLst/>
          </a:prstGeom>
        </p:spPr>
      </p:pic>
      <p:pic>
        <p:nvPicPr>
          <p:cNvPr id="1026" name="Picture 2" descr="https://miro.medium.com/v2/resize:fit:565/1*LwFylYAkDGG2BqpO7fZS_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19300"/>
            <a:ext cx="5295900" cy="318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1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174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Task: Identify users who have never posted a single photo on Instagram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649309"/>
            <a:ext cx="4286848" cy="28591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961" y="1408008"/>
            <a:ext cx="3713339" cy="50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Determine the winner of the contest and provide their details to the team.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0" y="1968500"/>
            <a:ext cx="8661400" cy="4292600"/>
          </a:xfrm>
        </p:spPr>
      </p:pic>
    </p:spTree>
    <p:extLst>
      <p:ext uri="{BB962C8B-B14F-4D97-AF65-F5344CB8AC3E}">
        <p14:creationId xmlns:p14="http://schemas.microsoft.com/office/powerpoint/2010/main" val="234558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Identify and suggest the top five most commonly used hashtags on the platform.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690689"/>
            <a:ext cx="6959600" cy="4748212"/>
          </a:xfrm>
        </p:spPr>
      </p:pic>
    </p:spTree>
    <p:extLst>
      <p:ext uri="{BB962C8B-B14F-4D97-AF65-F5344CB8AC3E}">
        <p14:creationId xmlns:p14="http://schemas.microsoft.com/office/powerpoint/2010/main" val="29218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Determine the day of the week when most users register on Instagram. Provide insights on when to schedule an ad campaign.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1690688"/>
            <a:ext cx="8356600" cy="4646612"/>
          </a:xfrm>
        </p:spPr>
      </p:pic>
    </p:spTree>
    <p:extLst>
      <p:ext uri="{BB962C8B-B14F-4D97-AF65-F5344CB8AC3E}">
        <p14:creationId xmlns:p14="http://schemas.microsoft.com/office/powerpoint/2010/main" val="35035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Calculate the average number of posts per user on Instagram. Also, provide the total number of photos on Instagram divided by the total number of users.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2146301"/>
            <a:ext cx="6324954" cy="4203700"/>
          </a:xfrm>
        </p:spPr>
      </p:pic>
    </p:spTree>
    <p:extLst>
      <p:ext uri="{BB962C8B-B14F-4D97-AF65-F5344CB8AC3E}">
        <p14:creationId xmlns:p14="http://schemas.microsoft.com/office/powerpoint/2010/main" val="365996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Task: Identify users (potential bots) who have liked every single photo on the site, as this is not typically possible for a normal user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900" y="1690688"/>
            <a:ext cx="7264400" cy="4938712"/>
          </a:xfrm>
        </p:spPr>
      </p:pic>
    </p:spTree>
    <p:extLst>
      <p:ext uri="{BB962C8B-B14F-4D97-AF65-F5344CB8AC3E}">
        <p14:creationId xmlns:p14="http://schemas.microsoft.com/office/powerpoint/2010/main" val="415800749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98</TotalTime>
  <Words>149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Depth</vt:lpstr>
      <vt:lpstr>Instagram User Analytics</vt:lpstr>
      <vt:lpstr>PowerPoint Presentation</vt:lpstr>
      <vt:lpstr>Task: Identify users who have never posted a single photo on Instagram</vt:lpstr>
      <vt:lpstr>Task: Determine the winner of the contest and provide their details to the team.</vt:lpstr>
      <vt:lpstr>Task: Identify and suggest the top five most commonly used hashtags on the platform.</vt:lpstr>
      <vt:lpstr>Task: Determine the day of the week when most users register on Instagram. Provide insights on when to schedule an ad campaign.</vt:lpstr>
      <vt:lpstr>Task: Calculate the average number of posts per user on Instagram. Also, provide the total number of photos on Instagram divided by the total number of users. </vt:lpstr>
      <vt:lpstr>Task: Identify users (potential bots) who have liked every single photo on the site, as this is not typically possible for a normal user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Yogesh678</dc:creator>
  <cp:lastModifiedBy>Yogesh678</cp:lastModifiedBy>
  <cp:revision>6</cp:revision>
  <dcterms:created xsi:type="dcterms:W3CDTF">2025-01-19T15:29:53Z</dcterms:created>
  <dcterms:modified xsi:type="dcterms:W3CDTF">2025-01-19T17:07:53Z</dcterms:modified>
</cp:coreProperties>
</file>