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1413" autoAdjust="0"/>
  </p:normalViewPr>
  <p:slideViewPr>
    <p:cSldViewPr snapToGrid="0">
      <p:cViewPr varScale="1">
        <p:scale>
          <a:sx n="44" d="100"/>
          <a:sy n="44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2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3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0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5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5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2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8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7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70150-6ECE-4C54-847D-02BBE6AD876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C4EBF-65B5-49ED-9222-F907D8F28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590799"/>
            <a:ext cx="9144000" cy="919163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PHONEPE PULSE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931701" y="3947541"/>
            <a:ext cx="2328597" cy="1560630"/>
          </a:xfrm>
        </p:spPr>
        <p:txBody>
          <a:bodyPr>
            <a:noAutofit/>
          </a:bodyPr>
          <a:lstStyle/>
          <a:p>
            <a:r>
              <a:rPr lang="en-US" sz="3200" b="1" dirty="0" err="1" smtClean="0"/>
              <a:t>Santhosh</a:t>
            </a:r>
            <a:r>
              <a:rPr lang="en-US" sz="3200" b="1" dirty="0" smtClean="0"/>
              <a:t> S</a:t>
            </a:r>
          </a:p>
          <a:p>
            <a:r>
              <a:rPr lang="en-US" sz="3200" b="1" dirty="0" smtClean="0"/>
              <a:t>BADM</a:t>
            </a:r>
          </a:p>
          <a:p>
            <a:r>
              <a:rPr lang="en-US" sz="3200" b="1" dirty="0" smtClean="0"/>
              <a:t>DMT6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1726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                                                 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8" y="365125"/>
            <a:ext cx="10874322" cy="635060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155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10" y="271144"/>
            <a:ext cx="11045144" cy="61689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8204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05354" cy="82359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07" y="365125"/>
            <a:ext cx="11150876" cy="60554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81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3" y="365125"/>
            <a:ext cx="10945514" cy="60249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987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71857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1" y="365125"/>
            <a:ext cx="10270495" cy="64595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606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PHONEPE PULSE</vt:lpstr>
      <vt:lpstr>                                               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 13,239,632,151,493.62, 2022 had the highest Sum of amount and was 7,604.92% higher than 2018, which had the lowest Sum of amount at 171,833,431,018.93.</dc:title>
  <dc:creator>Sanjay</dc:creator>
  <cp:lastModifiedBy>Sanjay</cp:lastModifiedBy>
  <cp:revision>10</cp:revision>
  <dcterms:created xsi:type="dcterms:W3CDTF">2025-04-28T06:54:24Z</dcterms:created>
  <dcterms:modified xsi:type="dcterms:W3CDTF">2025-06-23T11:05:13Z</dcterms:modified>
</cp:coreProperties>
</file>