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8" d="100"/>
          <a:sy n="48" d="100"/>
        </p:scale>
        <p:origin x="29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1/7/2025</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IMDB MOVIE ANALYSIS</a:t>
            </a:r>
            <a:endParaRPr lang="en-US" dirty="0"/>
          </a:p>
        </p:txBody>
      </p:sp>
      <p:sp>
        <p:nvSpPr>
          <p:cNvPr id="3" name="Subtitle 2"/>
          <p:cNvSpPr>
            <a:spLocks noGrp="1"/>
          </p:cNvSpPr>
          <p:nvPr>
            <p:ph type="subTitle" idx="1"/>
          </p:nvPr>
        </p:nvSpPr>
        <p:spPr/>
        <p:txBody>
          <a:bodyPr/>
          <a:lstStyle/>
          <a:p>
            <a:r>
              <a:rPr lang="en-US" dirty="0" smtClean="0"/>
              <a:t>SANTHOSH S</a:t>
            </a:r>
          </a:p>
          <a:p>
            <a:r>
              <a:rPr lang="en-US" dirty="0" smtClean="0"/>
              <a:t>BATCH - DMT6</a:t>
            </a:r>
            <a:endParaRPr lang="en-US" dirty="0"/>
          </a:p>
        </p:txBody>
      </p:sp>
    </p:spTree>
    <p:extLst>
      <p:ext uri="{BB962C8B-B14F-4D97-AF65-F5344CB8AC3E}">
        <p14:creationId xmlns:p14="http://schemas.microsoft.com/office/powerpoint/2010/main" val="651035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3463" y="389105"/>
            <a:ext cx="4844949" cy="1804481"/>
          </a:xfrm>
        </p:spPr>
        <p:txBody>
          <a:bodyPr>
            <a:noAutofit/>
          </a:bodyPr>
          <a:lstStyle/>
          <a:p>
            <a:pPr algn="l"/>
            <a:r>
              <a:rPr lang="en-US" sz="1600" b="0" dirty="0">
                <a:effectLst/>
              </a:rPr>
              <a:t>Task: Determine the most common genres of movies in the dataset. Then, for each genre, calculate descriptive statistics (mean, median, mode, range, variance, standard deviation) of the IMDB scores.</a:t>
            </a:r>
            <a:br>
              <a:rPr lang="en-US" sz="1600" b="0" dirty="0">
                <a:effectLst/>
              </a:rPr>
            </a:br>
            <a:endParaRPr lang="en-US" sz="1600" b="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8412" y="389105"/>
            <a:ext cx="6867153" cy="6147882"/>
          </a:xfrm>
        </p:spPr>
      </p:pic>
      <p:sp>
        <p:nvSpPr>
          <p:cNvPr id="6" name="Text Placeholder 5"/>
          <p:cNvSpPr>
            <a:spLocks noGrp="1"/>
          </p:cNvSpPr>
          <p:nvPr>
            <p:ph type="body" sz="half" idx="2"/>
          </p:nvPr>
        </p:nvSpPr>
        <p:spPr>
          <a:xfrm>
            <a:off x="233463" y="2193586"/>
            <a:ext cx="4844949" cy="2819399"/>
          </a:xfrm>
        </p:spPr>
        <p:txBody>
          <a:bodyPr>
            <a:noAutofit/>
          </a:bodyPr>
          <a:lstStyle/>
          <a:p>
            <a:pPr algn="l"/>
            <a:r>
              <a:rPr lang="en-US" sz="1800" b="1"/>
              <a:t>The chart highlights that genres like Action/Adventure/Crime/Drama/Sci-Fi/Thriller have the highest median IMDb score of 8.8, while a combination of other genres, including Biography/Crime/Drama/Western, has the lowest among the listed categories, with a score of 8.1. This suggests a small range in the median IMDb ratings across various genre combinations.</a:t>
            </a:r>
            <a:endParaRPr lang="en-US" sz="1800" b="1" dirty="0"/>
          </a:p>
        </p:txBody>
      </p:sp>
    </p:spTree>
    <p:extLst>
      <p:ext uri="{BB962C8B-B14F-4D97-AF65-F5344CB8AC3E}">
        <p14:creationId xmlns:p14="http://schemas.microsoft.com/office/powerpoint/2010/main" val="3951120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 y="914400"/>
            <a:ext cx="4649440" cy="1099184"/>
          </a:xfrm>
        </p:spPr>
        <p:txBody>
          <a:bodyPr>
            <a:normAutofit/>
          </a:bodyPr>
          <a:lstStyle/>
          <a:p>
            <a:pPr algn="l"/>
            <a:r>
              <a:rPr lang="en-US" sz="1600" dirty="0">
                <a:effectLst/>
              </a:rPr>
              <a:t>Task: Analyze the distribution of movie durations and identify the relationship between movie duration and IMDB score.</a:t>
            </a:r>
            <a:endParaRPr lang="en-US" sz="16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8413" y="350197"/>
            <a:ext cx="6769876" cy="6147880"/>
          </a:xfrm>
        </p:spPr>
      </p:pic>
      <p:sp>
        <p:nvSpPr>
          <p:cNvPr id="4" name="Text Placeholder 3"/>
          <p:cNvSpPr>
            <a:spLocks noGrp="1"/>
          </p:cNvSpPr>
          <p:nvPr>
            <p:ph type="body" sz="half" idx="2"/>
          </p:nvPr>
        </p:nvSpPr>
        <p:spPr>
          <a:xfrm>
            <a:off x="313372" y="2910841"/>
            <a:ext cx="4422745" cy="1371600"/>
          </a:xfrm>
        </p:spPr>
        <p:txBody>
          <a:bodyPr>
            <a:normAutofit/>
          </a:bodyPr>
          <a:lstStyle/>
          <a:p>
            <a:pPr marL="342900" indent="-342900" algn="l">
              <a:buAutoNum type="arabicPeriod"/>
            </a:pPr>
            <a:r>
              <a:rPr lang="en-US" sz="2000" dirty="0" smtClean="0"/>
              <a:t>The </a:t>
            </a:r>
            <a:r>
              <a:rPr lang="en-US" sz="2000" dirty="0"/>
              <a:t>average duration is 109.55 </a:t>
            </a:r>
            <a:r>
              <a:rPr lang="en-US" sz="2000" dirty="0" smtClean="0"/>
              <a:t>minutes.</a:t>
            </a:r>
          </a:p>
          <a:p>
            <a:pPr marL="342900" indent="-342900" algn="l">
              <a:buAutoNum type="arabicPeriod"/>
            </a:pPr>
            <a:r>
              <a:rPr lang="en-US" sz="2000" dirty="0" smtClean="0"/>
              <a:t>The </a:t>
            </a:r>
            <a:r>
              <a:rPr lang="en-US" sz="2000"/>
              <a:t>average </a:t>
            </a:r>
            <a:r>
              <a:rPr lang="en-US" sz="2000" smtClean="0"/>
              <a:t>IMDB </a:t>
            </a:r>
            <a:r>
              <a:rPr lang="en-US" sz="2000" dirty="0"/>
              <a:t>score is 6.44.</a:t>
            </a:r>
          </a:p>
        </p:txBody>
      </p:sp>
    </p:spTree>
    <p:extLst>
      <p:ext uri="{BB962C8B-B14F-4D97-AF65-F5344CB8AC3E}">
        <p14:creationId xmlns:p14="http://schemas.microsoft.com/office/powerpoint/2010/main" val="385439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786" y="912494"/>
            <a:ext cx="4678679" cy="1343026"/>
          </a:xfrm>
        </p:spPr>
        <p:txBody>
          <a:bodyPr>
            <a:noAutofit/>
          </a:bodyPr>
          <a:lstStyle/>
          <a:p>
            <a:pPr algn="l"/>
            <a:r>
              <a:rPr lang="en-US" sz="1400" b="0" dirty="0">
                <a:effectLst/>
              </a:rPr>
              <a:t>Task: Determine the most common languages used in movies and analyze their impact on the IMDB score using descriptive statistics.</a:t>
            </a:r>
            <a:br>
              <a:rPr lang="en-US" sz="1400" b="0" dirty="0">
                <a:effectLst/>
              </a:rPr>
            </a:br>
            <a:r>
              <a:rPr lang="en-US" sz="1400" b="0" dirty="0">
                <a:effectLst/>
              </a:rPr>
              <a:t> </a:t>
            </a:r>
            <a:br>
              <a:rPr lang="en-US" sz="1400" b="0" dirty="0">
                <a:effectLst/>
              </a:rPr>
            </a:br>
            <a:endParaRPr lang="en-US" sz="1400" b="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1201" y="533400"/>
            <a:ext cx="7397599" cy="5943600"/>
          </a:xfrm>
        </p:spPr>
      </p:pic>
      <p:sp>
        <p:nvSpPr>
          <p:cNvPr id="4" name="Text Placeholder 3"/>
          <p:cNvSpPr>
            <a:spLocks noGrp="1"/>
          </p:cNvSpPr>
          <p:nvPr>
            <p:ph type="body" sz="half" idx="2"/>
          </p:nvPr>
        </p:nvSpPr>
        <p:spPr>
          <a:xfrm>
            <a:off x="170786" y="2255520"/>
            <a:ext cx="3932237" cy="2819399"/>
          </a:xfrm>
        </p:spPr>
        <p:txBody>
          <a:bodyPr>
            <a:noAutofit/>
          </a:bodyPr>
          <a:lstStyle/>
          <a:p>
            <a:pPr marL="342900" indent="-342900" algn="l">
              <a:buFont typeface="Arial" panose="020B0604020202020204" pitchFamily="34" charset="0"/>
              <a:buChar char="•"/>
            </a:pPr>
            <a:r>
              <a:rPr lang="en-US" sz="2000" b="1" dirty="0"/>
              <a:t>The chart shows median </a:t>
            </a:r>
            <a:r>
              <a:rPr lang="en-US" sz="2000" b="1" dirty="0" smtClean="0"/>
              <a:t>IMDB scores </a:t>
            </a:r>
            <a:r>
              <a:rPr lang="en-US" sz="2000" b="1" dirty="0"/>
              <a:t>by language. Mongolian films have the highest score at 7.9, followed by Norwegian (7.8) and Chinese (7.7). In contrast, Filipino and Spanish films have lower scores around 6.5.</a:t>
            </a:r>
          </a:p>
        </p:txBody>
      </p:sp>
    </p:spTree>
    <p:extLst>
      <p:ext uri="{BB962C8B-B14F-4D97-AF65-F5344CB8AC3E}">
        <p14:creationId xmlns:p14="http://schemas.microsoft.com/office/powerpoint/2010/main" val="340487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9753"/>
            <a:ext cx="4821237" cy="2362200"/>
          </a:xfrm>
        </p:spPr>
        <p:txBody>
          <a:bodyPr>
            <a:noAutofit/>
          </a:bodyPr>
          <a:lstStyle/>
          <a:p>
            <a:pPr algn="l"/>
            <a:r>
              <a:rPr lang="en-US" sz="1800" b="0" dirty="0">
                <a:effectLst/>
              </a:rPr>
              <a:t>Task: Identify the top directors based on their average IMDB score and analyze their contribution to the success of movies using percentile calculations.</a:t>
            </a:r>
            <a:br>
              <a:rPr lang="en-US" sz="1800" b="0" dirty="0">
                <a:effectLst/>
              </a:rPr>
            </a:br>
            <a:endParaRPr lang="en-US" sz="1800" b="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9837" y="209753"/>
            <a:ext cx="6867153" cy="6391072"/>
          </a:xfrm>
        </p:spPr>
      </p:pic>
      <p:sp>
        <p:nvSpPr>
          <p:cNvPr id="4" name="Text Placeholder 3"/>
          <p:cNvSpPr>
            <a:spLocks noGrp="1"/>
          </p:cNvSpPr>
          <p:nvPr>
            <p:ph type="body" sz="half" idx="2"/>
          </p:nvPr>
        </p:nvSpPr>
        <p:spPr>
          <a:xfrm>
            <a:off x="228600" y="2571953"/>
            <a:ext cx="4620865" cy="3591560"/>
          </a:xfrm>
        </p:spPr>
        <p:txBody>
          <a:bodyPr>
            <a:noAutofit/>
          </a:bodyPr>
          <a:lstStyle/>
          <a:p>
            <a:pPr marL="342900" indent="-342900" algn="l">
              <a:buFont typeface="Arial" panose="020B0604020202020204" pitchFamily="34" charset="0"/>
              <a:buChar char="•"/>
            </a:pPr>
            <a:r>
              <a:rPr lang="en-US" sz="2000" b="1" dirty="0"/>
              <a:t>Each box’s size and color indicate different directors, with Oliver Stone having the highest average score (8.64) and Michael Bay the lowest (6.45). This visual allows for quick comparisons of directors based on their films' ratings.</a:t>
            </a:r>
          </a:p>
        </p:txBody>
      </p:sp>
    </p:spTree>
    <p:extLst>
      <p:ext uri="{BB962C8B-B14F-4D97-AF65-F5344CB8AC3E}">
        <p14:creationId xmlns:p14="http://schemas.microsoft.com/office/powerpoint/2010/main" val="2057624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475" y="285750"/>
            <a:ext cx="4477990" cy="1682750"/>
          </a:xfrm>
        </p:spPr>
        <p:txBody>
          <a:bodyPr>
            <a:normAutofit/>
          </a:bodyPr>
          <a:lstStyle/>
          <a:p>
            <a:pPr algn="l"/>
            <a:r>
              <a:rPr lang="en-US" sz="1800" b="0" dirty="0">
                <a:effectLst/>
              </a:rPr>
              <a:t>Task: Analyze the correlation between movie budgets and gross earnings, and identify the movies with the highest profit margin.</a:t>
            </a:r>
            <a:br>
              <a:rPr lang="en-US" sz="1800" b="0" dirty="0">
                <a:effectLst/>
              </a:rPr>
            </a:br>
            <a:endParaRPr lang="en-US" sz="1800" b="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8412" y="285750"/>
            <a:ext cx="6865937" cy="6172200"/>
          </a:xfrm>
        </p:spPr>
      </p:pic>
      <p:sp>
        <p:nvSpPr>
          <p:cNvPr id="4" name="Text Placeholder 3"/>
          <p:cNvSpPr>
            <a:spLocks noGrp="1"/>
          </p:cNvSpPr>
          <p:nvPr>
            <p:ph type="body" sz="half" idx="2"/>
          </p:nvPr>
        </p:nvSpPr>
        <p:spPr>
          <a:xfrm>
            <a:off x="371475" y="1968500"/>
            <a:ext cx="3932237" cy="2819399"/>
          </a:xfrm>
        </p:spPr>
        <p:txBody>
          <a:bodyPr>
            <a:noAutofit/>
          </a:bodyPr>
          <a:lstStyle/>
          <a:p>
            <a:pPr marL="285750" indent="-285750" algn="l">
              <a:buFont typeface="Arial" panose="020B0604020202020204" pitchFamily="34" charset="0"/>
              <a:buChar char="•"/>
            </a:pPr>
            <a:r>
              <a:rPr lang="en-US" sz="1800" b="1" dirty="0"/>
              <a:t>The chart shows that as the budget increases, gross earnings initially start high but gradually decline. This indicates that higher budgets do not necessarily lead to proportional increases in revenue, suggesting diminishing returns on investment. Overall, it highlights a trend where increased spending results in less significant gains in gross earnings.</a:t>
            </a:r>
          </a:p>
        </p:txBody>
      </p:sp>
    </p:spTree>
    <p:extLst>
      <p:ext uri="{BB962C8B-B14F-4D97-AF65-F5344CB8AC3E}">
        <p14:creationId xmlns:p14="http://schemas.microsoft.com/office/powerpoint/2010/main" val="2403444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28599" y="228600"/>
            <a:ext cx="11687176" cy="6315075"/>
          </a:xfrm>
        </p:spPr>
      </p:pic>
    </p:spTree>
    <p:extLst>
      <p:ext uri="{BB962C8B-B14F-4D97-AF65-F5344CB8AC3E}">
        <p14:creationId xmlns:p14="http://schemas.microsoft.com/office/powerpoint/2010/main" val="10489906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256</TotalTime>
  <Words>348</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Bookman Old Style</vt:lpstr>
      <vt:lpstr>Rockwell</vt:lpstr>
      <vt:lpstr>Damask</vt:lpstr>
      <vt:lpstr>IMDB MOVIE ANALYSIS</vt:lpstr>
      <vt:lpstr>Task: Determine the most common genres of movies in the dataset. Then, for each genre, calculate descriptive statistics (mean, median, mode, range, variance, standard deviation) of the IMDB scores. </vt:lpstr>
      <vt:lpstr>Task: Analyze the distribution of movie durations and identify the relationship between movie duration and IMDB score.</vt:lpstr>
      <vt:lpstr>Task: Determine the most common languages used in movies and analyze their impact on the IMDB score using descriptive statistics.   </vt:lpstr>
      <vt:lpstr>Task: Identify the top directors based on their average IMDB score and analyze their contribution to the success of movies using percentile calculations. </vt:lpstr>
      <vt:lpstr>Task: Analyze the correlation between movie budgets and gross earnings, and identify the movies with the highest profit margin.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MOVIE ANALYSIS</dc:title>
  <dc:creator>Sanjay</dc:creator>
  <cp:lastModifiedBy>Sanjay</cp:lastModifiedBy>
  <cp:revision>8</cp:revision>
  <dcterms:created xsi:type="dcterms:W3CDTF">2024-10-14T09:03:31Z</dcterms:created>
  <dcterms:modified xsi:type="dcterms:W3CDTF">2025-01-07T13:14:41Z</dcterms:modified>
</cp:coreProperties>
</file>