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0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49B0E-CE57-4CB7-BF81-566AE10C1B3C}" type="datetimeFigureOut">
              <a:rPr lang="en-US" smtClean="0"/>
              <a:t>17-Jul-21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BE49-16BE-4FFB-AD0A-56A60689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8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00" y="887430"/>
            <a:ext cx="8154538" cy="5830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9191" y="412125"/>
            <a:ext cx="652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key insights are derived from the transformed data in Tableau.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03355"/>
              </p:ext>
            </p:extLst>
          </p:nvPr>
        </p:nvGraphicFramePr>
        <p:xfrm>
          <a:off x="2044879" y="1981795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orders.csv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returns.csv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customer_review.csv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S3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MongoDB</a:t>
                      </a:r>
                      <a:r>
                        <a:rPr lang="en-US" baseline="0" dirty="0" smtClean="0"/>
                        <a:t> Atlas cluster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03819" y="605307"/>
            <a:ext cx="24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source and files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56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38" y="841336"/>
            <a:ext cx="9301498" cy="49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6" y="408016"/>
            <a:ext cx="7134516" cy="224503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301" y="3014332"/>
            <a:ext cx="7274991" cy="3149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5557" y="912345"/>
            <a:ext cx="224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AWS free tier account, created a RDS instance with MySQL engine.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554" y="3477295"/>
            <a:ext cx="2717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Connected to the AWS RDS</a:t>
            </a:r>
          </a:p>
          <a:p>
            <a:r>
              <a:rPr lang="en-US" dirty="0" smtClean="0"/>
              <a:t>Instance using MySQL community as client. Then, created a new database called ‘</a:t>
            </a:r>
            <a:r>
              <a:rPr lang="en-US" dirty="0" err="1" smtClean="0"/>
              <a:t>etl</a:t>
            </a:r>
            <a:r>
              <a:rPr lang="en-US" dirty="0" smtClean="0"/>
              <a:t>’ then imported the CSV files as tables into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7" y="571432"/>
            <a:ext cx="5960490" cy="3058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9899" y="1687132"/>
            <a:ext cx="3565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Uploaded ‘customer_review.csv’ file</a:t>
            </a:r>
          </a:p>
          <a:p>
            <a:r>
              <a:rPr lang="en-US" dirty="0" smtClean="0"/>
              <a:t>Into a AWS </a:t>
            </a:r>
            <a:r>
              <a:rPr lang="en-US" dirty="0"/>
              <a:t>S</a:t>
            </a:r>
            <a:r>
              <a:rPr lang="en-US" dirty="0" smtClean="0"/>
              <a:t>3 bucket.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76" y="3676751"/>
            <a:ext cx="4859627" cy="2806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3346" y="4378817"/>
            <a:ext cx="341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a MongoDB</a:t>
            </a:r>
          </a:p>
          <a:p>
            <a:r>
              <a:rPr lang="en-US" dirty="0" smtClean="0"/>
              <a:t>Atlas cluster and added the </a:t>
            </a:r>
          </a:p>
          <a:p>
            <a:r>
              <a:rPr lang="en-US" dirty="0" smtClean="0"/>
              <a:t>‘products.json’ file as collection in </a:t>
            </a:r>
          </a:p>
          <a:p>
            <a:r>
              <a:rPr lang="en-US" dirty="0" smtClean="0"/>
              <a:t>the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6" y="565238"/>
            <a:ext cx="7134283" cy="371838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49" y="4759977"/>
            <a:ext cx="8926171" cy="1562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2935" y="1918952"/>
            <a:ext cx="2848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Snapshots of transformation</a:t>
            </a:r>
          </a:p>
          <a:p>
            <a:r>
              <a:rPr lang="en-US" dirty="0" smtClean="0"/>
              <a:t>Script.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943" y="5079471"/>
            <a:ext cx="2111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*The full script can</a:t>
            </a:r>
          </a:p>
          <a:p>
            <a:r>
              <a:rPr lang="en-US" b="1" i="1" dirty="0" smtClean="0"/>
              <a:t>be found along with</a:t>
            </a:r>
          </a:p>
          <a:p>
            <a:r>
              <a:rPr lang="en-US" b="1" i="1" dirty="0" smtClean="0"/>
              <a:t>the presentation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067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094" y="1440673"/>
            <a:ext cx="8663970" cy="4689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9752" y="643944"/>
            <a:ext cx="534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transformed data are stored as csv files in AWS S3</a:t>
            </a:r>
          </a:p>
        </p:txBody>
      </p:sp>
    </p:spTree>
    <p:extLst>
      <p:ext uri="{BB962C8B-B14F-4D97-AF65-F5344CB8AC3E}">
        <p14:creationId xmlns:p14="http://schemas.microsoft.com/office/powerpoint/2010/main" val="13828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1869300"/>
            <a:ext cx="10303099" cy="42686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642" y="837127"/>
            <a:ext cx="1010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transformed CSV files stored in S3 are copied into the Amazon Redshift cluster using copy command.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8039" y="3696237"/>
            <a:ext cx="1390919" cy="270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8039" y="4917091"/>
            <a:ext cx="1390919" cy="270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35757" y="2290292"/>
            <a:ext cx="3621111" cy="1071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3" y="1211857"/>
            <a:ext cx="8954750" cy="52585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7887" y="2279561"/>
            <a:ext cx="2395471" cy="682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98557" y="493339"/>
            <a:ext cx="591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 to Amazon Redshift using ODBC driver to Tableau.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172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Pipeline</dc:title>
  <dc:creator>santhosh kumar</dc:creator>
  <cp:lastModifiedBy>santhosh kumar</cp:lastModifiedBy>
  <cp:revision>16</cp:revision>
  <dcterms:created xsi:type="dcterms:W3CDTF">2021-07-17T07:54:52Z</dcterms:created>
  <dcterms:modified xsi:type="dcterms:W3CDTF">2021-07-17T16:03:29Z</dcterms:modified>
</cp:coreProperties>
</file>