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8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9786" y="3714752"/>
            <a:ext cx="8001056" cy="22254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Student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>
                <a:latin typeface="Times New Roman"/>
                <a:cs typeface="Times New Roman"/>
              </a:rPr>
              <a:t>Name</a:t>
            </a:r>
            <a:r>
              <a:rPr sz="2800" spc="-15">
                <a:latin typeface="Times New Roman"/>
                <a:cs typeface="Times New Roman"/>
              </a:rPr>
              <a:t> </a:t>
            </a:r>
            <a:r>
              <a:rPr sz="2800" smtClean="0">
                <a:latin typeface="Times New Roman"/>
                <a:cs typeface="Times New Roman"/>
              </a:rPr>
              <a:t>:</a:t>
            </a:r>
            <a:r>
              <a:rPr lang="en-IN" sz="2800" spc="-5" dirty="0" smtClean="0">
                <a:latin typeface="Times New Roman"/>
                <a:cs typeface="Times New Roman"/>
              </a:rPr>
              <a:t>V.SANTHOSH </a:t>
            </a:r>
            <a:r>
              <a:rPr sz="2800" smtClean="0">
                <a:latin typeface="Times New Roman"/>
                <a:cs typeface="Times New Roman"/>
              </a:rPr>
              <a:t>Register </a:t>
            </a:r>
            <a:r>
              <a:rPr sz="2800" dirty="0">
                <a:latin typeface="Times New Roman"/>
                <a:cs typeface="Times New Roman"/>
              </a:rPr>
              <a:t>No </a:t>
            </a:r>
            <a:r>
              <a:rPr sz="2800">
                <a:latin typeface="Times New Roman"/>
                <a:cs typeface="Times New Roman"/>
              </a:rPr>
              <a:t>:</a:t>
            </a:r>
            <a:r>
              <a:rPr sz="2800" spc="5">
                <a:latin typeface="Times New Roman"/>
                <a:cs typeface="Times New Roman"/>
              </a:rPr>
              <a:t> </a:t>
            </a:r>
            <a:r>
              <a:rPr sz="2800" spc="-10" smtClean="0">
                <a:latin typeface="Times New Roman"/>
                <a:cs typeface="Times New Roman"/>
              </a:rPr>
              <a:t>312200</a:t>
            </a:r>
            <a:r>
              <a:rPr lang="en-IN" sz="2800" spc="-10" smtClean="0">
                <a:latin typeface="Times New Roman"/>
                <a:cs typeface="Times New Roman"/>
              </a:rPr>
              <a:t>697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dirty="0">
                <a:latin typeface="Times New Roman"/>
                <a:cs typeface="Times New Roman"/>
              </a:rPr>
              <a:t>Department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IIIrd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B.com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General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(Commerce)</a:t>
            </a:r>
            <a:endParaRPr sz="2800">
              <a:latin typeface="Times New Roman"/>
              <a:cs typeface="Times New Roman"/>
            </a:endParaRPr>
          </a:p>
          <a:p>
            <a:pPr marL="19050" marR="5080" indent="-6350">
              <a:lnSpc>
                <a:spcPct val="102000"/>
              </a:lnSpc>
              <a:spcBef>
                <a:spcPts val="75"/>
              </a:spcBef>
              <a:tabLst>
                <a:tab pos="1390015" algn="l"/>
                <a:tab pos="1758950" algn="l"/>
                <a:tab pos="4082415" algn="l"/>
                <a:tab pos="5460365" algn="l"/>
                <a:tab pos="6142355" algn="l"/>
              </a:tabLst>
            </a:pP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0" dirty="0">
                <a:latin typeface="Times New Roman"/>
                <a:cs typeface="Times New Roman"/>
              </a:rPr>
              <a:t>: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Pachaiyappa’s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for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men </a:t>
            </a:r>
            <a:r>
              <a:rPr sz="2800" spc="-10" dirty="0">
                <a:latin typeface="Times New Roman"/>
                <a:cs typeface="Times New Roman"/>
              </a:rPr>
              <a:t>kanchipuram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2645410" y="2328227"/>
            <a:ext cx="360235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7132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dirty="0">
                <a:latin typeface="Times New Roman"/>
                <a:cs typeface="Times New Roman"/>
              </a:rPr>
              <a:t>To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Find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out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Feedback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for</a:t>
            </a:r>
            <a:r>
              <a:rPr sz="2800" b="0" i="0" spc="-3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spc="-25" dirty="0">
                <a:latin typeface="Times New Roman"/>
                <a:cs typeface="Times New Roman"/>
              </a:rPr>
              <a:t>by </a:t>
            </a:r>
            <a:r>
              <a:rPr sz="2800" b="0" i="0" dirty="0">
                <a:latin typeface="Times New Roman"/>
                <a:cs typeface="Times New Roman"/>
              </a:rPr>
              <a:t>Analysing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Satisfaction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Level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Insert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Summarize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 </a:t>
            </a:r>
            <a:r>
              <a:rPr sz="2400" dirty="0">
                <a:latin typeface="Times New Roman"/>
                <a:cs typeface="Times New Roman"/>
              </a:rPr>
              <a:t>(Yes/No)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417" y="711834"/>
            <a:ext cx="8449310" cy="772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sz="2400" b="0" i="0" spc="-25" dirty="0">
                <a:latin typeface="Times New Roman"/>
                <a:cs typeface="Times New Roman"/>
              </a:rPr>
              <a:t>5.</a:t>
            </a:r>
            <a:r>
              <a:rPr sz="2400" b="0" i="0" dirty="0">
                <a:latin typeface="Times New Roman"/>
                <a:cs typeface="Times New Roman"/>
              </a:rPr>
              <a:t>	Data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Visualization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using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Bar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to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represent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spc="-25" dirty="0">
                <a:latin typeface="Times New Roman"/>
                <a:cs typeface="Times New Roman"/>
              </a:rPr>
              <a:t>the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by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gender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satisfaction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417" y="1474215"/>
            <a:ext cx="2016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6.</a:t>
            </a:r>
            <a:r>
              <a:rPr sz="2400" dirty="0">
                <a:latin typeface="Times New Roman"/>
                <a:cs typeface="Times New Roman"/>
              </a:rPr>
              <a:t>	Final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25" y="1596311"/>
            <a:ext cx="4070350" cy="1355725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sz="3600" b="1" spc="-10" dirty="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b="1" i="1" dirty="0">
                <a:latin typeface="Times New Roman"/>
                <a:cs typeface="Times New Roman"/>
              </a:rPr>
              <a:t>PIE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024123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5920" y="742823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742822"/>
            <a:ext cx="4311650" cy="4219575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851217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/>
              <a:t>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492" y="879792"/>
            <a:ext cx="88055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i="0" dirty="0">
                <a:latin typeface="Times New Roman"/>
                <a:cs typeface="Times New Roman"/>
              </a:rPr>
              <a:t>more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stable,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productive,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and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engaged</a:t>
            </a:r>
            <a:r>
              <a:rPr sz="2800" b="0" i="0" spc="-5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workforce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that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supports long-</a:t>
            </a:r>
            <a:r>
              <a:rPr sz="2800" b="0" i="0" dirty="0">
                <a:latin typeface="Times New Roman"/>
                <a:cs typeface="Times New Roman"/>
              </a:rPr>
              <a:t>term</a:t>
            </a:r>
            <a:r>
              <a:rPr sz="2800" b="0" i="0" spc="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success.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8110" y="695642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/>
              <a:t>THE</a:t>
            </a:r>
            <a:r>
              <a:rPr sz="4000" dirty="0"/>
              <a:t>	END</a:t>
            </a:r>
            <a:r>
              <a:rPr sz="4000" spc="-10" dirty="0"/>
              <a:t> USERS?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658110" y="1556448"/>
            <a:ext cx="5974080" cy="214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294" y="1015111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491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5627370" marR="2119630" lvl="1" indent="-267335">
              <a:lnSpc>
                <a:spcPts val="3479"/>
              </a:lnSpc>
              <a:spcBef>
                <a:spcPts val="130"/>
              </a:spcBef>
              <a:buSzPct val="96428"/>
              <a:buFont typeface="Wingdings"/>
              <a:buChar char=""/>
              <a:tabLst>
                <a:tab pos="5627370" algn="l"/>
                <a:tab pos="5645785" algn="l"/>
              </a:tabLst>
            </a:pPr>
            <a:r>
              <a:rPr sz="2800" dirty="0">
                <a:latin typeface="Times New Roman"/>
                <a:cs typeface="Times New Roman"/>
              </a:rPr>
              <a:t>	Team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5791835" lvl="2" indent="-285750">
              <a:lnSpc>
                <a:spcPts val="3340"/>
              </a:lnSpc>
              <a:buSzPct val="96428"/>
              <a:buFont typeface="Wingdings"/>
              <a:buChar char=""/>
              <a:tabLst>
                <a:tab pos="5791835" algn="l"/>
              </a:tabLst>
            </a:pP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Analysts</a:t>
            </a:r>
            <a:endParaRPr sz="2800">
              <a:latin typeface="Times New Roman"/>
              <a:cs typeface="Times New Roman"/>
            </a:endParaRPr>
          </a:p>
          <a:p>
            <a:pPr marL="5313045">
              <a:lnSpc>
                <a:spcPct val="100000"/>
              </a:lnSpc>
              <a:spcBef>
                <a:spcPts val="90"/>
              </a:spcBef>
            </a:pPr>
            <a:r>
              <a:rPr sz="3600" b="1" i="1" dirty="0">
                <a:latin typeface="Times New Roman"/>
                <a:cs typeface="Times New Roman"/>
              </a:rPr>
              <a:t>OUR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SOLUTION</a:t>
            </a:r>
            <a:r>
              <a:rPr sz="3600" b="1" i="1" spc="-5" dirty="0">
                <a:latin typeface="Times New Roman"/>
                <a:cs typeface="Times New Roman"/>
              </a:rPr>
              <a:t> </a:t>
            </a:r>
            <a:r>
              <a:rPr sz="3600" b="1" i="1" spc="-25" dirty="0">
                <a:latin typeface="Times New Roman"/>
                <a:cs typeface="Times New Roman"/>
              </a:rPr>
              <a:t>AND</a:t>
            </a:r>
            <a:endParaRPr sz="3600">
              <a:latin typeface="Times New Roman"/>
              <a:cs typeface="Times New Roman"/>
            </a:endParaRPr>
          </a:p>
          <a:p>
            <a:pPr marL="5313045" marR="1402715">
              <a:lnSpc>
                <a:spcPct val="103099"/>
              </a:lnSpc>
              <a:spcBef>
                <a:spcPts val="25"/>
              </a:spcBef>
            </a:pPr>
            <a:r>
              <a:rPr sz="3600" b="1" i="1" dirty="0">
                <a:latin typeface="Times New Roman"/>
                <a:cs typeface="Times New Roman"/>
              </a:rPr>
              <a:t>ITS </a:t>
            </a:r>
            <a:r>
              <a:rPr sz="3600" b="1" i="1" spc="-10" dirty="0">
                <a:latin typeface="Times New Roman"/>
                <a:cs typeface="Times New Roman"/>
              </a:rPr>
              <a:t>VALUE PROPOSITION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Conditonal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Formatting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Highlight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colour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85800" y="873633"/>
            <a:ext cx="5162550" cy="3850004"/>
            <a:chOff x="685800" y="873633"/>
            <a:chExt cx="5162550" cy="385000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2625940"/>
              <a:ext cx="2180463" cy="4860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873633"/>
              <a:ext cx="2466975" cy="18483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2775" y="1476375"/>
              <a:ext cx="2695575" cy="324713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192" y="711834"/>
            <a:ext cx="8990330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lnSpc>
                <a:spcPct val="100000"/>
              </a:lnSpc>
              <a:spcBef>
                <a:spcPts val="100"/>
              </a:spcBef>
            </a:pPr>
            <a:r>
              <a:rPr sz="2400" i="0" dirty="0">
                <a:latin typeface="Times New Roman"/>
                <a:cs typeface="Times New Roman"/>
              </a:rPr>
              <a:t>Sort</a:t>
            </a:r>
            <a:r>
              <a:rPr sz="2400" i="0" spc="-3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Pivot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Formulas</a:t>
            </a:r>
            <a:r>
              <a:rPr sz="240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439</Words>
  <Application>Microsoft Office PowerPoint</Application>
  <PresentationFormat>Custom</PresentationFormat>
  <Paragraphs>99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"Analyzing Employee Attrition through Job Satisfaction Feedback" using Excel</vt:lpstr>
      <vt:lpstr>Slide 3</vt:lpstr>
      <vt:lpstr>PROBLEM STATEMENT</vt:lpstr>
      <vt:lpstr>PROJECT OVERVIEW</vt:lpstr>
      <vt:lpstr>WHO ARE THE END USERS?</vt:lpstr>
      <vt:lpstr>Slide 7</vt:lpstr>
      <vt:lpstr>Sort &amp; Filter - Remove the Blank Missing Values. Pivot Table - Summary of Employee Turnover from the Company through job satisfaction. Formulas - IFS (To get the Feedback for Job) Graphs- (Bar Chart &amp; Pie Chart) - FINAL REPORT on Employee Attrition</vt:lpstr>
      <vt:lpstr>Dataset Description</vt:lpstr>
      <vt:lpstr>THE "WOW" IN OUR SOLUTION</vt:lpstr>
      <vt:lpstr>To Find out the Feedback for Job by Analysing the Job Satisfaction Level . MODELLING</vt:lpstr>
      <vt:lpstr>5. Data Visualization using Bar Chart and Pie Chart to represent the turnover by gender and satisfaction level.</vt:lpstr>
      <vt:lpstr>Slide 13</vt:lpstr>
      <vt:lpstr>Conclusion</vt:lpstr>
      <vt:lpstr>more stable, productive, and engaged workforce that supports long-term success.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PRIYA</cp:lastModifiedBy>
  <cp:revision>6</cp:revision>
  <dcterms:created xsi:type="dcterms:W3CDTF">2024-08-30T09:35:35Z</dcterms:created>
  <dcterms:modified xsi:type="dcterms:W3CDTF">2024-08-30T11:45:01Z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2024-08-30T00:00:00Z</vt:filetime>
  </property>
</Properties>
</file>