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5"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294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14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3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750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30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680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69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57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785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0711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33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35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45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79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61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96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19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jp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B61BEF0D-F0BB-DE4B-95CE-6DB70DBA9567}" type="datetimeFigureOut">
              <a:rPr lang="en-US" smtClean="0"/>
              <a:pPr/>
              <a:t>9/4/2024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273591"/>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fontScale="62500" lnSpcReduction="20000"/>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r>
              <a:rPr lang="en-US" dirty="0" err="1">
                <a:solidFill>
                  <a:schemeClr val="tx1"/>
                </a:solidFill>
                <a:latin typeface="Times New Roman" panose="02020603050405020304" pitchFamily="18" charset="0"/>
                <a:cs typeface="Times New Roman" panose="02020603050405020304" pitchFamily="18" charset="0"/>
              </a:rPr>
              <a:t>santhoshkumar.s</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a:t>
            </a:r>
            <a:r>
              <a:rPr lang="en-US" dirty="0">
                <a:solidFill>
                  <a:schemeClr val="tx1"/>
                </a:solidFill>
                <a:latin typeface="Times New Roman" panose="02020603050405020304" pitchFamily="18" charset="0"/>
                <a:cs typeface="Times New Roman" panose="02020603050405020304" pitchFamily="18" charset="0"/>
              </a:rPr>
              <a:t>422200435</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a:t>
            </a:r>
            <a:r>
              <a:rPr lang="en-US" dirty="0" err="1">
                <a:solidFill>
                  <a:schemeClr val="tx1"/>
                </a:solidFill>
                <a:latin typeface="Times New Roman" panose="02020603050405020304" pitchFamily="18" charset="0"/>
                <a:cs typeface="Times New Roman" panose="02020603050405020304" pitchFamily="18" charset="0"/>
              </a:rPr>
              <a:t>B.com</a:t>
            </a:r>
            <a:r>
              <a:rPr lang="en-US" dirty="0">
                <a:solidFill>
                  <a:schemeClr val="tx1"/>
                </a:solidFill>
                <a:latin typeface="Times New Roman" panose="02020603050405020304" pitchFamily="18" charset="0"/>
                <a:cs typeface="Times New Roman" panose="02020603050405020304" pitchFamily="18" charset="0"/>
              </a:rPr>
              <a:t>(ism)</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700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fontScale="90000"/>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77500" lnSpcReduction="2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fontScale="92500" lnSpcReduction="20000"/>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TM04033927[[fn=Main Event]]</Template>
  <TotalTime>151</TotalTime>
  <Words>712</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      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Performance Analysis Using Excel</dc:title>
  <dc:creator>prakash chiyaan</dc:creator>
  <cp:lastModifiedBy>Santhosh Kumar</cp:lastModifiedBy>
  <cp:revision>17</cp:revision>
  <dcterms:created xsi:type="dcterms:W3CDTF">2024-08-28T07:48:53Z</dcterms:created>
  <dcterms:modified xsi:type="dcterms:W3CDTF">2024-09-04T09:47:11Z</dcterms:modified>
</cp:coreProperties>
</file>