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6" d="100"/>
          <a:sy n="86" d="100"/>
        </p:scale>
        <p:origin x="666"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3/26/2024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3/26/2024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3/26/2024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3/26/2024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3/26/2024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3/26/2024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3/26/2024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3/26/2024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3/26/2024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740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875267" y="4433521"/>
            <a:ext cx="7980183" cy="701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a:t>
            </a:r>
            <a:r>
              <a:rPr b="1" dirty="0" sz="2000" lang="en-US">
                <a:solidFill>
                  <a:schemeClr val="accent1">
                    <a:lumMod val="75000"/>
                  </a:schemeClr>
                </a:solidFill>
                <a:latin typeface="Arial" pitchFamily="34" charset="0"/>
                <a:cs typeface="Arial" pitchFamily="34" charset="0"/>
              </a:rPr>
              <a:t>b</a:t>
            </a:r>
            <a:r>
              <a:rPr b="1" dirty="0" sz="2000" lang="en-US">
                <a:solidFill>
                  <a:schemeClr val="accent1">
                    <a:lumMod val="75000"/>
                  </a:schemeClr>
                </a:solidFill>
                <a:latin typeface="Arial" pitchFamily="34" charset="0"/>
                <a:cs typeface="Arial" pitchFamily="34" charset="0"/>
              </a:rPr>
              <a:t>y</a:t>
            </a:r>
            <a:endParaRPr altLang="en-US" lang="zh-CN"/>
          </a:p>
          <a:p>
            <a:r>
              <a:rPr altLang="en-US" b="1" dirty="0" sz="2000" lang="en-US">
                <a:solidFill>
                  <a:schemeClr val="accent1">
                    <a:lumMod val="75000"/>
                  </a:schemeClr>
                </a:solidFill>
                <a:latin typeface="Arial" pitchFamily="34" charset="0"/>
                <a:cs typeface="Arial" pitchFamily="34" charset="0"/>
              </a:rPr>
              <a:t>S</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n</a:t>
            </a:r>
            <a:r>
              <a:rPr altLang="en-US" b="1" dirty="0" sz="2000" lang="en-US">
                <a:solidFill>
                  <a:schemeClr val="accent1">
                    <a:lumMod val="75000"/>
                  </a:schemeClr>
                </a:solidFill>
                <a:latin typeface="Arial" pitchFamily="34" charset="0"/>
                <a:cs typeface="Arial" pitchFamily="34" charset="0"/>
              </a:rPr>
              <a:t>t</a:t>
            </a:r>
            <a:r>
              <a:rPr altLang="en-US" b="1" dirty="0" sz="2000" lang="en-US">
                <a:solidFill>
                  <a:schemeClr val="accent1">
                    <a:lumMod val="75000"/>
                  </a:schemeClr>
                </a:solidFill>
                <a:latin typeface="Arial" pitchFamily="34" charset="0"/>
                <a:cs typeface="Arial" pitchFamily="34" charset="0"/>
              </a:rPr>
              <a:t>h</a:t>
            </a:r>
            <a:r>
              <a:rPr altLang="en-US" b="1" dirty="0" sz="2000" lang="en-US">
                <a:solidFill>
                  <a:schemeClr val="accent1">
                    <a:lumMod val="75000"/>
                  </a:schemeClr>
                </a:solidFill>
                <a:latin typeface="Arial" pitchFamily="34" charset="0"/>
                <a:cs typeface="Arial" pitchFamily="34" charset="0"/>
              </a:rPr>
              <a:t>o</a:t>
            </a:r>
            <a:r>
              <a:rPr altLang="en-US" b="1" dirty="0" sz="2000" lang="en-US">
                <a:solidFill>
                  <a:schemeClr val="accent1">
                    <a:lumMod val="75000"/>
                  </a:schemeClr>
                </a:solidFill>
                <a:latin typeface="Arial" pitchFamily="34" charset="0"/>
                <a:cs typeface="Arial" pitchFamily="34" charset="0"/>
              </a:rPr>
              <a:t>s</a:t>
            </a:r>
            <a:r>
              <a:rPr altLang="en-US" b="1" dirty="0" sz="2000" lang="en-US">
                <a:solidFill>
                  <a:schemeClr val="accent1">
                    <a:lumMod val="75000"/>
                  </a:schemeClr>
                </a:solidFill>
                <a:latin typeface="Arial" pitchFamily="34" charset="0"/>
                <a:cs typeface="Arial" pitchFamily="34" charset="0"/>
              </a:rPr>
              <a:t>h</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D</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G</a:t>
            </a:r>
            <a:r>
              <a:rPr altLang="en-US" b="1" dirty="0" sz="2000" lang="en-US">
                <a:solidFill>
                  <a:schemeClr val="accent1">
                    <a:lumMod val="75000"/>
                  </a:schemeClr>
                </a:solidFill>
                <a:latin typeface="Arial" pitchFamily="34" charset="0"/>
                <a:cs typeface="Arial" pitchFamily="34" charset="0"/>
              </a:rPr>
              <a:t>T</a:t>
            </a:r>
            <a:r>
              <a:rPr altLang="en-US" b="1" dirty="0" sz="2000" lang="en-US">
                <a:solidFill>
                  <a:schemeClr val="accent1">
                    <a:lumMod val="75000"/>
                  </a:schemeClr>
                </a:solidFill>
                <a:latin typeface="Arial" pitchFamily="34" charset="0"/>
                <a:cs typeface="Arial" pitchFamily="34" charset="0"/>
              </a:rPr>
              <a:t>E</a:t>
            </a:r>
            <a:r>
              <a:rPr altLang="en-US" b="1" dirty="0" sz="2000" lang="en-US">
                <a:solidFill>
                  <a:schemeClr val="accent1">
                    <a:lumMod val="75000"/>
                  </a:schemeClr>
                </a:solidFill>
                <a:latin typeface="Arial" pitchFamily="34" charset="0"/>
                <a:cs typeface="Arial" pitchFamily="34" charset="0"/>
              </a:rPr>
              <a:t>C</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fontScale="42857" lnSpcReduction="20000"/>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USER</cp:lastModifiedBy>
  <dcterms:created xsi:type="dcterms:W3CDTF">2021-05-25T18:50:10Z</dcterms:created>
  <dcterms:modified xsi:type="dcterms:W3CDTF">2024-04-02T04:21:05Z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7af20ccc3ee3437e97813bb95793ff81</vt:lpwstr>
  </property>
</Properties>
</file>