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E-4354-8A4A-93407B03110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E-4354-8A4A-93407B03110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E-4354-8A4A-93407B031107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FE-4354-8A4A-93407B031107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FE-4354-8A4A-93407B031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SANTHOSH.V</a:t>
            </a:r>
          </a:p>
          <a:p>
            <a:r>
              <a:rPr lang="en-US" sz="2400" dirty="0"/>
              <a:t>REGISTER NO</a:t>
            </a:r>
            <a:r>
              <a:rPr lang="en-US" sz="2400"/>
              <a:t>: UNM143922CZB33</a:t>
            </a:r>
            <a:endParaRPr lang="en-US" sz="2400" dirty="0"/>
          </a:p>
          <a:p>
            <a:r>
              <a:rPr lang="en-US" sz="2400" dirty="0"/>
              <a:t>DEPARTMENT: COMMERCE [B.COM][G]</a:t>
            </a:r>
          </a:p>
          <a:p>
            <a:r>
              <a:rPr lang="en-US" sz="2400" dirty="0"/>
              <a:t>COLLEGE: SHREE CHANDRAPRABHU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75C76-A823-E1FA-592F-8B8EA174B430}"/>
              </a:ext>
            </a:extLst>
          </p:cNvPr>
          <p:cNvSpPr txBox="1"/>
          <p:nvPr/>
        </p:nvSpPr>
        <p:spPr>
          <a:xfrm>
            <a:off x="757084" y="1828800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 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 Visualization using excel charts and pivot </a:t>
            </a:r>
          </a:p>
          <a:p>
            <a:r>
              <a:rPr lang="en-US" dirty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09137-09AF-4187-3479-FD52B0067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566461"/>
              </p:ext>
            </p:extLst>
          </p:nvPr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D9FE8-BFEF-7D65-4484-113367988D70}"/>
              </a:ext>
            </a:extLst>
          </p:cNvPr>
          <p:cNvSpPr txBox="1"/>
          <p:nvPr/>
        </p:nvSpPr>
        <p:spPr>
          <a:xfrm>
            <a:off x="685800" y="21336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Summary of insights gained </a:t>
            </a:r>
          </a:p>
          <a:p>
            <a:r>
              <a:rPr lang="en-US" dirty="0"/>
              <a:t> 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 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 err="1"/>
              <a:t>implementatio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2072-DB49-D642-BD88-DAC737E28629}"/>
              </a:ext>
            </a:extLst>
          </p:cNvPr>
          <p:cNvSpPr txBox="1"/>
          <p:nvPr/>
        </p:nvSpPr>
        <p:spPr>
          <a:xfrm>
            <a:off x="789192" y="185737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1. </a:t>
            </a:r>
            <a:r>
              <a:rPr lang="en-US" dirty="0" err="1"/>
              <a:t>Inconisistent</a:t>
            </a:r>
            <a:r>
              <a:rPr lang="en-US" dirty="0"/>
              <a:t> employee performance data</a:t>
            </a:r>
          </a:p>
          <a:p>
            <a:r>
              <a:rPr lang="en-US" dirty="0"/>
              <a:t> 2. Identifying </a:t>
            </a:r>
            <a:r>
              <a:rPr lang="en-US" dirty="0" err="1"/>
              <a:t>pattrens</a:t>
            </a:r>
            <a:r>
              <a:rPr lang="en-US" dirty="0"/>
              <a:t> </a:t>
            </a:r>
          </a:p>
          <a:p>
            <a:r>
              <a:rPr lang="en-US" dirty="0"/>
              <a:t> 3. Employee metrics</a:t>
            </a:r>
          </a:p>
          <a:p>
            <a:r>
              <a:rPr lang="en-US" dirty="0"/>
              <a:t> 4. decision making</a:t>
            </a:r>
          </a:p>
          <a:p>
            <a:r>
              <a:rPr lang="en-US" dirty="0"/>
              <a:t> 5. actionable 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58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41424-EE71-EF2B-8FCF-0F45FEF1EA06}"/>
              </a:ext>
            </a:extLst>
          </p:cNvPr>
          <p:cNvSpPr txBox="1"/>
          <p:nvPr/>
        </p:nvSpPr>
        <p:spPr>
          <a:xfrm>
            <a:off x="762000" y="2286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▪ HR mangers</a:t>
            </a:r>
          </a:p>
          <a:p>
            <a:r>
              <a:rPr lang="en-US" dirty="0"/>
              <a:t>▪ team leads &amp; departments </a:t>
            </a:r>
            <a:r>
              <a:rPr lang="en-US" dirty="0" err="1"/>
              <a:t>heds</a:t>
            </a:r>
            <a:endParaRPr lang="en-US" dirty="0"/>
          </a:p>
          <a:p>
            <a:r>
              <a:rPr lang="en-US" dirty="0"/>
              <a:t>▪ company </a:t>
            </a:r>
            <a:r>
              <a:rPr lang="en-US" dirty="0" err="1"/>
              <a:t>exectives</a:t>
            </a:r>
            <a:r>
              <a:rPr lang="en-US" dirty="0"/>
              <a:t> </a:t>
            </a:r>
          </a:p>
          <a:p>
            <a:r>
              <a:rPr lang="en-US" dirty="0"/>
              <a:t>company manage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F570-7BA8-81DF-DA4C-76AD9B8F9949}"/>
              </a:ext>
            </a:extLst>
          </p:cNvPr>
          <p:cNvSpPr txBox="1"/>
          <p:nvPr/>
        </p:nvSpPr>
        <p:spPr>
          <a:xfrm>
            <a:off x="3050458" y="242071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 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 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 Enable easy data </a:t>
            </a:r>
          </a:p>
          <a:p>
            <a:r>
              <a:rPr lang="en-US" dirty="0"/>
              <a:t>manipulation and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F9A-0C54-5204-F4E3-6FA65CD0E299}"/>
              </a:ext>
            </a:extLst>
          </p:cNvPr>
          <p:cNvSpPr txBox="1"/>
          <p:nvPr/>
        </p:nvSpPr>
        <p:spPr>
          <a:xfrm>
            <a:off x="914400" y="19812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 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84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304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Vishnu barath p</cp:lastModifiedBy>
  <cp:revision>40</cp:revision>
  <dcterms:created xsi:type="dcterms:W3CDTF">2024-03-29T15:07:22Z</dcterms:created>
  <dcterms:modified xsi:type="dcterms:W3CDTF">2024-09-09T13:33:29Z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