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98007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95976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72177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98174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66723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23617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76171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343507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01825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896796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60432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1523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728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59152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8209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9738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83557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69434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7576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7220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12943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9730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90583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91263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2925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51722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4402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I. SANTHOSH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122201376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124475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2043142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2649547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38925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53361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24465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1883368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61022829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636378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1090178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4166573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2426838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2024-09-13T08:58:17Z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