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8" r:id="rId13"/>
    <p:sldId id="33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S</a:t>
            </a:r>
            <a:r>
              <a:rPr dirty="0" sz="2400" lang="en-US"/>
              <a:t>A</a:t>
            </a:r>
            <a:r>
              <a:rPr dirty="0" sz="2400" lang="en-US"/>
              <a:t>N</a:t>
            </a:r>
            <a:r>
              <a:rPr dirty="0" sz="2400" lang="en-US"/>
              <a:t>T</a:t>
            </a:r>
            <a:r>
              <a:rPr dirty="0" sz="2400" lang="en-US"/>
              <a:t>H</a:t>
            </a:r>
            <a:r>
              <a:rPr dirty="0" sz="2400" lang="en-US"/>
              <a:t>O</a:t>
            </a:r>
            <a:r>
              <a:rPr dirty="0" sz="2400" lang="en-US"/>
              <a:t>S</a:t>
            </a:r>
            <a:r>
              <a:rPr dirty="0" sz="2400" lang="en-US"/>
              <a:t>H</a:t>
            </a:r>
            <a:r>
              <a:rPr dirty="0" sz="2400" lang="en-US"/>
              <a:t> </a:t>
            </a:r>
            <a:r>
              <a:rPr dirty="0" sz="2400" lang="en-US"/>
              <a:t>M</a:t>
            </a:r>
            <a:endParaRPr altLang="en-US" lang="zh-CN"/>
          </a:p>
          <a:p>
            <a:r>
              <a:rPr dirty="0" sz="2400" lang="en-US"/>
              <a:t>REGISTER NO:3122067</a:t>
            </a:r>
            <a:r>
              <a:rPr dirty="0" sz="2400" lang="en-US"/>
              <a:t>2</a:t>
            </a:r>
            <a:r>
              <a:rPr dirty="0" sz="2400" lang="en-US"/>
              <a:t>2</a:t>
            </a:r>
            <a:endParaRPr altLang="en-US" lang="zh-CN"/>
          </a:p>
          <a:p>
            <a:r>
              <a:rPr dirty="0" sz="2400" lang="en-US"/>
              <a:t>NAN MUDHALVAN ID:7001D1079C08D62BC994408923DDE256</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2024-09-12T06:15:56Z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fecbde6a4d0c46a88d308b1c10198675</vt:lpwstr>
  </property>
</Properties>
</file>