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2707004"/>
            <a:ext cx="11195251" cy="2758440"/>
          </a:xfrm>
          <a:prstGeom prst="rect"/>
          <a:noFill/>
        </p:spPr>
        <p:txBody>
          <a:bodyPr rtlCol="0" wrap="square">
            <a:spAutoFit/>
          </a:bodyPr>
          <a:p>
            <a:r>
              <a:rPr sz="2400" lang="en-US"/>
              <a:t>STUDENT NAME:</a:t>
            </a:r>
            <a:r>
              <a:rPr sz="2400" lang="en-US"/>
              <a:t> </a:t>
            </a:r>
            <a:r>
              <a:rPr altLang="en-GB" b="1" sz="2400" lang="en-US"/>
              <a:t>S</a:t>
            </a:r>
            <a:r>
              <a:rPr altLang="en-GB" b="1" sz="2400" lang="en-US"/>
              <a:t>A</a:t>
            </a:r>
            <a:r>
              <a:rPr altLang="en-GB" b="1" sz="2400" lang="en-US"/>
              <a:t>N</a:t>
            </a:r>
            <a:r>
              <a:rPr altLang="en-GB" b="1" sz="2400" lang="en-US"/>
              <a:t>T</a:t>
            </a:r>
            <a:r>
              <a:rPr altLang="en-GB" b="1" sz="2400" lang="en-US"/>
              <a:t>H</a:t>
            </a:r>
            <a:r>
              <a:rPr altLang="en-GB" b="1" sz="2400" lang="en-US"/>
              <a:t>OSH </a:t>
            </a:r>
            <a:r>
              <a:rPr altLang="en-GB" b="1" sz="2400" lang="en-US"/>
              <a:t>S</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altLang="en-GB" b="1" dirty="0" sz="2400" lang="en-US"/>
              <a:t>1</a:t>
            </a:r>
            <a:r>
              <a:rPr altLang="en-IN" b="1" dirty="0" sz="2400" lang="en-US"/>
              <a:t>4</a:t>
            </a:r>
            <a:r>
              <a:rPr altLang="en-GB" b="1" dirty="0" sz="2400" lang="en-US"/>
              <a:t>1</a:t>
            </a:r>
            <a:r>
              <a:rPr altLang="en-IN" b="1" dirty="0" sz="2400" lang="en-US"/>
              <a:t> </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altLang="en-IN" b="1" dirty="0" sz="2400" lang="en-US"/>
              <a:t>4</a:t>
            </a:r>
            <a:r>
              <a:rPr altLang="en-GB" b="1" dirty="0" sz="2400" lang="en-US"/>
              <a:t>1</a:t>
            </a:r>
            <a:r>
              <a:rPr altLang="en-GB"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altLang="en-GB" b="1" dirty="0" sz="2400" lang="en-US"/>
              <a:t> </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altLang="en-GB" b="1" dirty="0" sz="2400" lang="en-US"/>
              <a:t>LLEGE </a:t>
            </a:r>
            <a:r>
              <a:rPr b="1" dirty="0" sz="2400" lang="en-US"/>
              <a:t>V</a:t>
            </a:r>
            <a:r>
              <a:rPr b="1" dirty="0" sz="2400" lang="en-US"/>
              <a:t>Y</a:t>
            </a:r>
            <a:r>
              <a:rPr b="1" dirty="0" sz="2400" lang="en-US"/>
              <a:t>SA</a:t>
            </a:r>
            <a:r>
              <a:rPr altLang="en-GB" b="1" dirty="0" sz="2400" lang="en-US"/>
              <a:t>R</a:t>
            </a:r>
            <a:r>
              <a:rPr b="1" dirty="0" sz="2400" lang="en-US"/>
              <a:t>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2024-03-19T02:07:22Z</dcterms:created>
  <dcterms:modified xsi:type="dcterms:W3CDTF">2024-09-12T06:18:25Z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1224a7a4f51145f68c1e7f2c575824a3</vt:lpwstr>
  </property>
</Properties>
</file>