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2302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669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83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690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491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376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8221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0728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4944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555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991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6896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2971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4533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69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8143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5573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941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4924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111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686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2391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3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6165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394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SANTHOSH.S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7010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42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9" y="0"/>
                </a:moveTo>
                <a:lnTo>
                  <a:pt x="10798" y="6787"/>
                </a:lnTo>
                <a:lnTo>
                  <a:pt x="12654" y="6787"/>
                </a:lnTo>
                <a:lnTo>
                  <a:pt x="12654" y="13841"/>
                </a:lnTo>
                <a:lnTo>
                  <a:pt x="0" y="13841"/>
                </a:lnTo>
                <a:lnTo>
                  <a:pt x="0" y="21598"/>
                </a:lnTo>
                <a:lnTo>
                  <a:pt x="19744" y="21598"/>
                </a:lnTo>
                <a:lnTo>
                  <a:pt x="19744" y="6787"/>
                </a:lnTo>
                <a:lnTo>
                  <a:pt x="21598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9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2183633" y="1189713"/>
            <a:ext cx="1513130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39365" y="1446830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3739365" y="1446830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9" y="0"/>
                </a:moveTo>
                <a:lnTo>
                  <a:pt x="10799" y="6787"/>
                </a:lnTo>
                <a:lnTo>
                  <a:pt x="12653" y="6787"/>
                </a:lnTo>
                <a:lnTo>
                  <a:pt x="12653" y="13841"/>
                </a:lnTo>
                <a:lnTo>
                  <a:pt x="0" y="13841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4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9" y="0"/>
                </a:moveTo>
                <a:lnTo>
                  <a:pt x="10799" y="6787"/>
                </a:lnTo>
                <a:lnTo>
                  <a:pt x="12653" y="6787"/>
                </a:lnTo>
                <a:lnTo>
                  <a:pt x="12653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9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4697151" y="4052759"/>
            <a:ext cx="1907153" cy="1176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圆角矩形"/>
          <p:cNvSpPr>
            <a:spLocks/>
          </p:cNvSpPr>
          <p:nvPr/>
        </p:nvSpPr>
        <p:spPr>
          <a:xfrm rot="0">
            <a:off x="6233420" y="5444844"/>
            <a:ext cx="1861838" cy="130826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2217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204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6562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675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394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6965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542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40024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84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8529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flipV="1" rot="10800000">
            <a:off x="587553" y="1082468"/>
            <a:ext cx="8765996" cy="4091939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346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2024-09-10T08:15:36Z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