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A09F8-738B-4C16-A9F2-C9AD7BD03526}" type="datetimeFigureOut">
              <a:rPr lang="en-US" smtClean="0"/>
              <a:t>6/1/2025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E068A-3EB3-4D68-8138-3B2BDC77EE7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MNIST-Digit-Recognition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Using CNN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walkthrough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Import MNIST dataset for training</a:t>
            </a:r>
          </a:p>
          <a:p>
            <a:r>
              <a:rPr lang="en-IN" sz="2200" dirty="0" smtClean="0"/>
              <a:t>Import necessary </a:t>
            </a:r>
            <a:r>
              <a:rPr lang="en-IN" sz="2200" dirty="0" err="1" smtClean="0"/>
              <a:t>keras</a:t>
            </a:r>
            <a:r>
              <a:rPr lang="en-IN" sz="2200" dirty="0" smtClean="0"/>
              <a:t> libraries for Number prediction and model training</a:t>
            </a:r>
          </a:p>
          <a:p>
            <a:r>
              <a:rPr lang="en-IN" sz="2200" dirty="0" smtClean="0"/>
              <a:t>Convert the target variables to categorical , used to last layer for CNN for prediction.</a:t>
            </a:r>
          </a:p>
          <a:p>
            <a:r>
              <a:rPr lang="en-IN" sz="2200" dirty="0" smtClean="0"/>
              <a:t>Reshape the </a:t>
            </a:r>
            <a:r>
              <a:rPr lang="en-IN" sz="2200" dirty="0" err="1" smtClean="0"/>
              <a:t>train_x</a:t>
            </a:r>
            <a:r>
              <a:rPr lang="en-IN" sz="2200" dirty="0" smtClean="0"/>
              <a:t> and </a:t>
            </a:r>
            <a:r>
              <a:rPr lang="en-IN" sz="2200" dirty="0" err="1" smtClean="0"/>
              <a:t>test_x</a:t>
            </a:r>
            <a:r>
              <a:rPr lang="en-IN" sz="2200" dirty="0" smtClean="0"/>
              <a:t> data and scale the input before passing to the model</a:t>
            </a:r>
            <a:endParaRPr lang="en-US" sz="2200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4429132"/>
            <a:ext cx="7367812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After </a:t>
            </a:r>
            <a:r>
              <a:rPr lang="en-IN" sz="2200" dirty="0" err="1" smtClean="0"/>
              <a:t>preprocessing</a:t>
            </a:r>
            <a:r>
              <a:rPr lang="en-IN" sz="2200" dirty="0" smtClean="0"/>
              <a:t> , then start building the model.</a:t>
            </a:r>
          </a:p>
          <a:p>
            <a:r>
              <a:rPr lang="en-IN" sz="2200" dirty="0" smtClean="0"/>
              <a:t>Here we use sequential and start with Convolution 2d and hyper-</a:t>
            </a:r>
            <a:r>
              <a:rPr lang="en-IN" sz="2200" dirty="0" err="1" smtClean="0"/>
              <a:t>parmeters</a:t>
            </a:r>
            <a:r>
              <a:rPr lang="en-IN" sz="2200" dirty="0" smtClean="0"/>
              <a:t> as mentioned bellow.</a:t>
            </a:r>
          </a:p>
          <a:p>
            <a:r>
              <a:rPr lang="en-IN" sz="2200" dirty="0" err="1" smtClean="0"/>
              <a:t>Aslo</a:t>
            </a:r>
            <a:r>
              <a:rPr lang="en-IN" sz="2200" dirty="0" smtClean="0"/>
              <a:t> we using </a:t>
            </a:r>
            <a:r>
              <a:rPr lang="en-IN" sz="2200" dirty="0" err="1" smtClean="0"/>
              <a:t>maxpooling</a:t>
            </a:r>
            <a:r>
              <a:rPr lang="en-IN" sz="2200" dirty="0" smtClean="0"/>
              <a:t> and </a:t>
            </a:r>
            <a:r>
              <a:rPr lang="en-IN" sz="2200" dirty="0" err="1" smtClean="0"/>
              <a:t>batchnormalisation</a:t>
            </a:r>
            <a:r>
              <a:rPr lang="en-IN" sz="2200" dirty="0" smtClean="0"/>
              <a:t> within the </a:t>
            </a:r>
            <a:r>
              <a:rPr lang="en-IN" sz="2200" dirty="0" err="1" smtClean="0"/>
              <a:t>hidde</a:t>
            </a:r>
            <a:r>
              <a:rPr lang="en-IN" sz="2200" dirty="0" smtClean="0"/>
              <a:t> layer for max performance.</a:t>
            </a:r>
          </a:p>
          <a:p>
            <a:endParaRPr lang="en-US" sz="2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4357694"/>
            <a:ext cx="8786874" cy="223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200" dirty="0" smtClean="0"/>
              <a:t>After building model , the model is compiled and fitted.</a:t>
            </a:r>
          </a:p>
          <a:p>
            <a:r>
              <a:rPr lang="en-IN" sz="2200" dirty="0" smtClean="0"/>
              <a:t>For this model </a:t>
            </a:r>
            <a:r>
              <a:rPr lang="en-IN" sz="2200" dirty="0" err="1" smtClean="0"/>
              <a:t>i</a:t>
            </a:r>
            <a:r>
              <a:rPr lang="en-IN" sz="2200" dirty="0" smtClean="0"/>
              <a:t> have set 20 Epoch with batch size of 10</a:t>
            </a:r>
            <a:endParaRPr lang="en-US" sz="22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4714884"/>
            <a:ext cx="785818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2643183"/>
            <a:ext cx="7858180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 smtClean="0"/>
              <a:t>Model accuracy:</a:t>
            </a:r>
            <a:endParaRPr lang="en-US" sz="3000" dirty="0"/>
          </a:p>
        </p:txBody>
      </p:sp>
      <p:sp>
        <p:nvSpPr>
          <p:cNvPr id="4100" name="AutoShape 4" descr="data:image/png;base64,iVBORw0KGgoAAAANSUhEUgAAAkAAAAHHCAYAAABXx+fLAAAAOnRFWHRTb2Z0d2FyZQBNYXRwbG90bGliIHZlcnNpb24zLjEwLjAsIGh0dHBzOi8vbWF0cGxvdGxpYi5vcmcvlHJYcgAAAAlwSFlzAAAPYQAAD2EBqD+naQAAav1JREFUeJzt3Xd8U/X+P/BXmjaje+9JQcosuzJdSBkiIrK+KEtBEVTgooKAIKgoChdELyA/QQQvooA48IJQ9p4iexRoS+mke6fJ+f1xaCB20JHmJM3r+Xjk0eTk5PR9Gkpe/ZzPkAmCIICIiIjIithIXQARERGRqTEAERERkdVhACIiIiKrwwBEREREVocBiIiIiKwOAxARERFZHQYgIiIisjoMQERERGR1GICIiIjI6jAAEZFJ3bp1CzKZDN9++22NX7t3717IZDLs3bvX6HURkXVhACIiIiKrwwBEREREVocBiIhIYvn5+VKXQGR1GICIrMzcuXMhk8lw9epVvPjii3BxcYGXlxdmz54NQRCQkJCAAQMGwNnZGb6+vli0aFG5Y6SmpuLll1+Gj48PVCoVIiMjsXbt2nL7ZWVlYfTo0XBxcYGrqytGjRqFrKysCuu6fPkyXnjhBbi7u0OlUqFDhw749ddfa3WOcXFxeP3119G0aVOo1Wp4eHhg8ODBuHXrVoU1TpkyBaGhoVAqlQgMDMTIkSORnp6u36eoqAhz587FI488ApVKBT8/Pzz//POIjY0FUHnfpIr6O40ePRqOjo6IjY1F37594eTkhBEjRgAADhw4gMGDByM4OBhKpRJBQUGYMmUKCgsLK/x5DRkyBF5eXlCr1WjatClmzpwJANizZw9kMhl+/vnncq/773//C5lMhiNHjtT0x0rUoNhKXQARSWPo0KFo1qwZPvnkE2zbtg0ffvgh3N3dsXLlSjz55JP49NNP8f3332PatGno2LEjevToAQAoLCzE448/juvXr2PSpEkICwvDTz/9hNGjRyMrKwtvvfUWAEAQBAwYMAAHDx7Ea6+9hmbNmuHnn3/GqFGjytVy4cIFdO3aFQEBAZg+fTocHBzw448/4rnnnsPmzZsxcODAGp3biRMncPjwYQwbNgyBgYG4desWli9fjscffxwXL16Evb09ACAvLw/du3fHpUuXMHbsWLRr1w7p6en49ddfcfv2bXh6ekKr1eKZZ55BTEwMhg0bhrfeegu5ubnYuXMnzp8/j/Dw8Br/7EtLSxEdHY1u3brh888/19fz008/oaCgABMmTICHhweOHz+OZcuW4fbt2/jpp5/0r//777/RvXt32NnZYfz48QgNDUVsbCx+++03fPTRR3j88ccRFBSE77//vtzP7vvvv0d4eDg6d+5c47qJGhSBiKzKnDlzBADC+PHj9dtKS0uFwMBAQSaTCZ988ol+e2ZmpqBWq4VRo0bpty1ZskQAIKxfv16/raSkROjcubPg6Ogo5OTkCIIgCFu3bhUACAsXLjT4Pt27dxcACGvWrNFvf+qpp4RWrVoJRUVF+m06nU7o0qWL0KRJE/22PXv2CACEPXv2VHmOBQUF5bYdOXJEACB89913+m3vv/++AEDYsmVLuf11Op0gCIKwevVqAYCwePHiSveprK6bN2+WO9dRo0YJAITp06dXq+4FCxYIMplMiIuL02/r0aOH4OTkZLDtwXoEQRBmzJghKJVKISsrS78tNTVVsLW1FebMmVPu+xBZG14CI7JSr7zyiv6+XC5Hhw4dIAgCXn75Zf12V1dXNG3aFDdu3NBv++OPP+Dr64vhw4frt9nZ2eHNN99EXl4e9u3bp9/P1tYWEyZMMPg+b7zxhkEdGRkZ2L17N4YMGYLc3Fykp6cjPT0dd+/eRXR0NK5du4bExMQanZtardbf12g0uHv3Lho3bgxXV1ecPn1a/9zmzZsRGRlZYQuTTCbT7+Pp6Vmu7gf3qY0Hfy4V1Z2fn4/09HR06dIFgiDgzJkzAIC0tDTs378fY8eORXBwcKX1jBw5EsXFxdi0aZN+28aNG1FaWooXX3yx1nUTNRQMQERW6p8fni4uLlCpVPD09Cy3PTMzU/84Li4OTZo0gY2N4X8fzZo10z9f9tXPzw+Ojo4G+zVt2tTg8fXr1yEIAmbPng0vLy+D25w5cwCIfY5qorCwEO+//z6CgoKgVCrh6ekJLy8vZGVlITs7W79fbGwsWrZsWeWxYmNj0bRpU9jaGq/HgK2tLQIDA8ttj4+Px+jRo+Hu7g5HR0d4eXnhscceAwB93WVh9GF1R0REoGPHjvj+++/1277//ns8+uijaNy4sbFOhchisQ8QkZWSy+XV2gaI/Xnqi06nAwBMmzYN0dHRFe5T0w/sN954A2vWrMHkyZPRuXNnuLi4QCaTYdiwYfrvZ0yVtQRptdoKtyuVynIBUqvV4umnn0ZGRgbeffddREREwMHBAYmJiRg9enSt6h45ciTeeust3L59G8XFxTh69Ci+/PLLGh+HqCFiACKiGgkJCcHff/8NnU5n8CF++fJl/fNlX2NiYpCXl2fQCnTlyhWD4zVq1AiAeBmtZ8+eRqlx06ZNGDVqlMEItqKionIj0MLDw3H+/PkqjxUeHo5jx45Bo9HAzs6uwn3c3NwAoNzxy1rDquPcuXO4evUq1q5di5EjR+q379y502C/sp/Xw+oGgGHDhmHq1KnYsGEDCgsLYWdnh6FDh1a7JqKGjJfAiKhG+vbti+TkZGzcuFG/rbS0FMuWLYOjo6P+kk3fvn1RWlqK5cuX6/fTarVYtmyZwfG8vb3x+OOPY+XKlUhKSir3/dLS0mpco1wuL9dqtWzZsnItMoMGDcLZs2crHC5e9vpBgwYhPT29wpaTsn1CQkIgl8uxf/9+g+f/85//1KjmB49Zdn/p0qUG+3l5eaFHjx5YvXo14uPjK6ynjKenJ/r06YP169fj+++/R+/evctd4iSyVmwBIqIaGT9+PFauXInRo0fj1KlTCA0NxaZNm3Do0CEsWbIETk5OAID+/fuja9eumD59Om7duoXmzZtjy5YtBn1wynz11Vfo1q0bWrVqhXHjxqFRo0ZISUnBkSNHcPv2bZw9e7ZGNT7zzDNYt24dXFxc0Lx5cxw5cgS7du2Ch4eHwX5vv/02Nm3ahMGDB2Ps2LFo3749MjIy8Ouvv2LFihWIjIzEyJEj8d1332Hq1Kk4fvw4unfvjvz8fOzatQuvv/46BgwYABcXFwwePBjLli2DTCZDeHg4fv/99xr1XYqIiEB4eDimTZuGxMREODs7Y/PmzQb9r8p88cUX6NatG9q1a4fx48cjLCwMt27dwrZt2/DXX38Z7Dty5Ei88MILAID58+fX6OdI1KBJNfyMiKRRNgw+LS3NYPuoUaMEBweHcvs/9thjQosWLQy2paSkCGPGjBE8PT0FhUIhtGrVymCod5m7d+8KL730kuDs7Cy4uLgIL730knDmzJlyQ8MFQRBiY2OFkSNHCr6+voKdnZ0QEBAgPPPMM8KmTZv0+1R3GHxmZqa+PkdHRyE6Olq4fPmyEBISYjCkv6zGSZMmCQEBAYJCoRACAwOFUaNGCenp6fp9CgoKhJkzZwphYWGCnZ2d4OvrK7zwwgtCbGysfp+0tDRh0KBBgr29veDm5ia8+uqrwvnz5yscBl/Rz1kQBOHixYtCz549BUdHR8HT01MYN26ccPbs2Qp/XufPnxcGDhwouLq6CiqVSmjatKkwe/bscscsLi4W3NzcBBcXF6GwsLDKnxuRNZEJQj32biQiIkmVlpbC398f/fv3xzfffCN1OURmg32AiIgasK1btyItLc2gYzURAWwBIiJqgI4dO4a///4b8+fPh6enp8EEkETEFiAiogZp+fLlmDBhAry9vfHdd99JXQ6R2WELEBEREVkdtgARERGR1WEAIiIiIqvDiRAroNPpcOfOHTg5OdVptWciIiIyHUEQkJubC39//3Lr7f0TA1AF7ty5g6CgIKnLICIiolpISEhAYGBglfswAFWgbCr/hIQEODs7S1wNERERVUdOTg6CgoL0n+NVYQCqQNllL2dnZwYgIiIiC1Od7ivsBE1ERERWhwGIiIiIrA4DEBEREVkd9gGqA61WC41GI3UZFsnOzg5yuVzqMoiIyEoxANWCIAhITk5GVlaW1KVYNFdXV/j6+nKuJSIiMjkGoFooCz/e3t6wt7fnB3gNCYKAgoICpKamAgD8/PwkroiIiKwNA1ANabVaffjx8PCQuhyLpVarAQCpqanw9vbm5TAiIjIpdoKuobI+P/b29hJXYvnKfobsR0VERKbGAFRLvOxVd/wZEhGRVBiAiIiIyOowAFGthIaGYsmSJVKXQUREVCvsBG1FHn/8cbRp08YoweXEiRNwcHCoe1FEREQSYAAiPUEQoNVqYWv78H8WXl5eJqiIiIikkFOkQWGJFgq5DRS2NlDa2sBW3rAuGjEAWYnRo0dj37592LdvH5YuXQoAWLNmDcaMGYM//vgDs2bNwrlz5/Dnn38iKCgIU6dOxdGjR5Gfn49mzZphwYIF6Nmzp/54oaGhmDx5MiZPngxA7NC8atUqbNu2DTt27EBAQAAWLVqEZ599VorTJSKiahIEAbczC3EyLgMnbmXi5K0MXE3JK7efjQz3wpAcClsbKOQ2UNrd+/rg9nuByXAfucF2pa0NGns74vGm3hKcsYgByAgEQUChRmvy76u2k1d7JNXSpUtx9epVtGzZEvPmzQMAXLhwAQAwffp0fP7552jUqBHc3NyQkJCAvn374qOPPoJSqcR3332H/v3748qVKwgODq70e3zwwQdYuHAhPvvsMyxbtgwjRoxAXFwc3N3d636yRERkFFqdgCvJuTgZl4HjNzNw8lYmknOKyu0nt5FBqxP0j3UCUKTRoUijM0od/SP9GYAsXaFGi+bv7zD59704Lxr2iuq9hS4uLlAoFLC3t4evry8A4PLlywCAefPm4emnn9bv6+7ujsjISP3j+fPn4+eff8avv/6KSZMmVfo9Ro8ejeHDhwMAPv74Y3zxxRc4fvw4evfuXeNzIyIi4yjSaPFXQhZO3hJbeE7HZSK3uNRgH1sbGVoEuKBjiBs6hrmjfYgbPB2V0OoElJTqUFyqvfdVvJWU6lCi1aFYo0WJVqd/rup9dSjR3n+ufYibRD+Re+cs6Xcns9ChQweDx3l5eZg7dy62bduGpKQklJaWorCwEPHx8VUep3Xr1vr7Dg4OcHZ21i93QURkLXKLNLiakovbmYVwVtnBzUEBN3vxq5PStt7nQMvML8HJuMx7gScD5xKzodEKBvs4KORoF+KGjqHu6BDqhjZBrhX+QS23kUGtkEOtaHiz9TMAGYHaTo6L86Il+b7G8M/RXNOmTcPOnTvx+eefo3HjxlCr1XjhhRdQUlJS5XHs7OwMHstkMuh0xmkqJSLrkZJThL9vZ+N8YjYEAGGe9gj1cECohwPcHBRSl6dXqtXh1t18XErKxZXkXFxOzsHlZDH4VMbWRgZXewXcHezgZq8Qbw6Gj90dFHC1t7v3VQFnVeWhqaz/zol7YefErUxcTy3ff8fLSYlO98JOx1B3RPg6NbhOzTXFAGQEMpms2peipKRQKKDVPryv0qFDhzB69GgMHDgQgNgidOvWrXqujoisUWpOEc4lZusDz9+J2UjLLa50fxe1HUI9HRDmYY9QTzEUiY8d4GJvV+nr6kIQBKTlFuPyAyHnclIurqfloaS04j/yvJ2UCPVwQH5JKTLzS5BZoEGhRotSnYD0vGKk51V+jv9UFprKWpHc7RVwc7BDTlEpTt7KQEpO+WM19nZEx1A3dAhxR8dQdwS5qzn7/j+Y/6c2GU1oaCiOHTuGW7duwdHRsdLWmSZNmmDLli3o378/ZDIZZs+ezZYcIqqztNxinEvMwrnbOeLXxOwKP7xtZEATbye0DHCBwlaGm+n5uJVegOScImQXanA2IQtnE7LKvc7N3u5+KPJwQKinPcI8xYDkrKpeOCooKcXVlDxcSc4xaNnJLKh4zUK1nRxNfZ0Q4et076szInydKmypKizRIrOgRLzla/T3M/JLkFWgQUZ+SbnnC0oeHppsbWRoFegiXs4KcUP7EDd4OCqrdb7WjAHIikybNg2jRo1C8+bNUVhYiDVr1lS43+LFizF27Fh06dIFnp6eePfdd5GTk2PiaonIkqXnFeNcYjbO3c7Wf61opJGNTGytaBnggtYBLmgV6ILmfi4V9jkpLNEiLiMft9LzcTO9QPx6Nx9xd/ORklOMzAINMuOzcCY+q9xr3R0UCL3XahTm4YAQTwcEuamRnF2kb9m5kpyLuIwCCEK5l8NGBoR6OCDCzwlNfZwR4SeGniA3e9jYVK9lRexLo4a/q7pa+wNiB+Z/BqbM/BJk5GtgK5ehfYgbIgNdG2QfnfomE4SK3mrrlpOTAxcXF2RnZ8PZ2dnguaKiIty8eRNhYWFQqVQSVdgw8GdJ1DBk5JfcCzlZ+rBzJ7t82JHJgHAvR7QKcBFvgS5o7ucMB2Xd/xYvKCnFrfQC3Lqbf6/FKB9xdwtw825+lZfUKuLpqECErzOa3mvVaebrjCY+jlAZqd8l1Z+qPr//iS1ARERUIyWlOhyOTccf55Jw6PpdJGaV7/QrkwFhng5oHeAitu4EuqK5vzMcjRB2KmKvsEVzf2c09y//oZdXXIpb6fm4dfdeKLoXkG5nFsLLSWlw+aqprxO8nHj5yBowABER0UOVlOpw8Hoa/jiXjD8vJCOnyHAemTBPB7QKcEHrQDHwtPB3hlM1+93UN0elLVreC2JEZRiAiIioQsWlWhy4mo4/zidh58UU5D4QejwdlejT0he9WvggMsi12p2MicwFAxAREekVabTYfzUN/zufjF0XUwxmDPZ2EkNP31Z+6BDqDnk1O/8SmSMGICIiK1ek0WLvlTT873wSYi6lIu+B0OPrrELvlr7o19oP7YPdqj3iicjcMQAREVmhwhIt9l5JxbZzSdh9ORUFJfcnSfVzUaFPSz/0a+2LtkEMPdQwMQAREVmJgpJS7Lmchj/uhZ5Czf3QE+CqRt9WvujTyg9tAl0ZeqjBk3whkK+++gqhoaFQqVSIiorC8ePHK91Xo9Fg3rx5CA8Ph0qlQmRkJLZv326wT25uLiZPnoyQkBCo1Wp06dIFJ06cqO/TICIyS/nFpfjt7B1MWH8K7ebvxMT/nsa2c0ko1GgR6KbGqz0aYevErjj47hOY2a852vEyF1kJSVuANm7ciKlTp2LFihWIiorCkiVLEB0djStXrsDb27vc/rNmzcL69euxatUqREREYMeOHRg4cCAOHz6Mtm3bAgBeeeUVnD9/HuvWrYO/vz/Wr1+Pnj174uLFiwgICDD1KRIR1ZlGq0NuUSlyCjXIKdIgp7AUuUX374tfNcj5xz45RRrczStBifb+UjbB7vbo28oPfVv5olWAC9eHIqsl6UzQUVFR6NixI7788ksAgE6nQ1BQEN544w1Mnz693P7+/v6YOXMmJk6cqN82aNAgqNVqrF+/HoWFhXBycsIvv/yCfv366fdp3749+vTpgw8//LBadXEmaNPgz5KsVU6RBgkZBUjIKMTtzAJkFWiqDDEP9s+pjVCPstDjhxb+zgw91GBZxEzQJSUlOHXqFGbMmKHfZmNjg549e+LIkSMVvqa4uLjcB6VarcbBgwcBAKWlpdBqtVXuU9lxi4vvT5XeUNe9evzxx9GmTRssWbLEKMcbPXo0srKysHXrVqMcj6ihKNJokZhVKIaczELczihAQqYYeOIzCpBdWPHCmg/joJDDWW0HZ5UdnNW2977awVllW8l2O7ja2yHQjSuBE/2TZAEoPT0dWq0WPj4+Btt9fHxw+fLlCl8THR2NxYsXo0ePHggPD0dMTAy2bNkCrVb868jJyQmdO3fG/Pnz0axZM/j4+GDDhg04cuQIGjduXGktCxYswAcffGC8kyOiBk2rE5CcU3SvFed+yIm/F3QqWuH8n9wdFAhyUyPQ3R5ejsoqQ4yTyhZOKlvYyiXvtknUYFjUKLClS5di3LhxiIiIgEwmQ3h4OMaMGYPVq1fr91m3bh3Gjh2LgIAAyOVytGvXDsOHD8epU6cqPe6MGTMwdepU/eOcnBwEBQXV67mY2ujRo7Fv3z7s27cPS5cuBQDcvHkTeXl5ePvtt3HgwAE4ODigV69e+Pe//w1PT08AwKZNm/DBBx/g+vXrsLe3R9u2bfHLL7/gs88+w9q1awFA/5flnj178Pjjj0tyfkTGJggCErMKcT4xBzfS8/SXrBIyC3AnqxAabdW9B+wVcgS52SPIXY0gd/t798XHgW729bYmFhFVj2S/gZ6enpDL5UhJSTHYnpKSAl9f3wpf4+Xlha1bt6KoqAh3796Fv78/pk+fjkaNGun3CQ8Px759+5Cfn4+cnBz4+flh6NChBvv8k1KphFJZh8XvBAHQFNT+9bVlZy+uOFgNS5cuxdWrV9GyZUvMmzdPfLmdHTp16oRXXnkF//73v1FYWIh3330XQ4YMwe7du5GUlIThw4dj4cKFGDhwIHJzc3HgwAEIgoBp06bh0qVLyMnJwZo1awAA7u7u9XaqRPVJEATEZxTgXGI2zifm4MKdbJxPzEZmQeWXqmxtZAhwUxsEG/19NzXcHRS87ERkxiQLQAqFAu3bt0dMTAyee+45AGIn6JiYGEyaNKnK16pUKgQEBECj0WDz5s0YMmRIuX0cHBzg4OCAzMxM7NixAwsXLqyP0xBpCoCP/evv+JV57w6gcKjWri4uLlAoFLC3t9cHzA8//BBt27bFxx9/rN9v9erVCAoKwtWrV5GXl4fS0lI8//zzCAkJAQC0atVKv69arUZxcXGlgZXIHOl0Am6k5+tDzrnEbFy4k2OwzlUZWxsZHvERVwovCzZi2LGHr7OKS0EQWTBJ22CnTp2KUaNGoUOHDujUqROWLFmC/Px8jBkzBgAwcuRIBAQEYMGCBQCAY8eOITExEW3atEFiYiLmzp0LnU6Hd955R3/MHTt2QBAENG3aFNevX8fbb7+NiIgI/THpvrNnz2LPnj1wdHQs91xsbCx69eqFp556Cq1atUJ0dDR69eqFF154AW5ubhJUS1RzpVodYtPyHwg62bh4Jwf5FYyqUshtEOHnJK4a7u+ClgHOaOrrBKWtXILKiai+SRqAhg4dirS0NLz//vtITk5GmzZtsH37dn3H6Pj4eNjY3O/0V1RUhFmzZuHGjRtwdHRE3759sW7dOri6uur3yc7OxowZM3D79m24u7tj0KBB+Oijj2BnV48rFdvZi60xpmZnX6eX5+XloX///vj000/LPefn5we5XI6dO3fi8OHD+PPPP7Fs2TLMnDkTx44dQ1hYWJ2+N5GxlZTqcDUl917LTg7O38nGpaQcFGl05fZV2dmguZ+zGHbuBZ4mPo6wYydjIqsh6TxA5qqhzgPUq1cvNG3aFMuWLQMAzJw5E5s3b8b58+dha/vwLKzVahESEoKpU6di6tSpGD9+PJKSkvDbb7/Vqh5L/lmSael0Au7mlyAttxipuUX3vhYj7d4tPqMAV5JzDSb8K+OgkKOF/72gEyCGnkaeDhxRRdQAWcQ8QGR6oaGhOHbsGG7dugVHR0dMnDgRq1atwvDhw/HOO+/A3d0d169fxw8//ID/9//+H06ePImYmBj06tUL3t7eOHbsGNLS0tCsWTP98Xbs2IErV67Aw8MDLi4u9dvSRg1OkUZbYahJzSlGWp64PTWnGHfzS6DVPfxvNWeV7f1WnQAXtPR3RqiHA5d2IKJyGICsyLRp0zBq1Cg0b94chYWFuHnzJg4dOoR3330XvXr1QnFxMUJCQtC7d2/Y2NjA2dkZ+/fvx5IlS5CTk4OQkBAsWrQIffr0AQCMGzcOe/fuRYcOHZCXl8dh8FShhIwC/HkxBUlZhUj9R9ipqONxZWQywMNBAU9HJbydVfByVMLbWQkvRyX8XVVo7ueCIHdO+EdE1cNLYBVoqJfAzA1/lg1XcakWOy+m4IfjCTh4Pb3KfRW2NvB2UsLbSQkvJyW8nVT3vpYFHBW8nZVwd1Cwjw4RVYmXwIhIEtdTc/HD8QRsOZOIjPwS/faujT3Qwt9FH3IeDDrOKlu22hCRyTEAEVGdFJZose1cEn44Ho+TcZn67T7OSgzpEIQhHYIQ5F63EYtERMbGAEREtXI+MRs/nIjHL2fuILdY7Msjt5HhiabeGN4pCI894tUwRlqd3Qjk3gGaPQt4hEtdDZHly0oAfp8MdJ8GhHSWrAwGICKqtpwiDX796w5+OBGP84k5+u1B7moM6xiMF9oHwse5AfXnOr8Z+Hm8eH/XXMCvDdDqBaDFQMAlUMrKiCyPIACn1gB/zgZK8oDcZOC1g9Ve0snYGIBqiX3H644/Q8sgCAJOx2diw/EEbPs7CYUacRZlhdwGvVr4YHinYHRu5NHwhpqnXQF+eUO87xUBpF8Dkv4Sb3/OAoK7AC2fB5o/Bzh6SVgokQXIvAX8+gZwc7/4OLgz8OyXkoUfgAGoxsrmuSkoKIBarZa4GstWUCAuIMu5g8xTRn4Jtpy+jY0nEnAtNU+/vbG3I4Z1DMLz7QLh7qCQsMJ6VJwHbHwJ0OQDod2Bl7YChZnAxa3A+S1A/OH7t/+9CzR6DGg5CIh4BlC7Slz8A0qLgfw0wDlA0g8asmI6HXDyG2DnHPH3yVYN9JwLdBoP2Eh7iZzD4CvwsGF0SUlJyMrKgre3N+zt7TmCpYYEQUBBQQFSU1Ph6uoKPz8/qUuie3Q6AYdj7+KHE/H480KKfmZllZ0Nnmntj+GdgtAu2K1h/5sXBGDzy+LlLyc/4NX9gKO34T7Zt4ELP4v73Dlzf7tcATR+WmwZatqn2osVG0VpCZB6UaznzhmxpSrlIqDTAIEdgSdnAWGPMQiR6WTcEFtR4w6Kj0O6AQOWAe6N6u1b1mQYPANQBR72AxQEAcnJycjKyjJ9cQ2Iq6srfH19G/aHqSXITUHR72/jRGljzEzqjviMAv1TLQOcMaxjMJ5t4w9nlZW01B1bCfzvHcDGFhi9DQh+tOr978aKrULnNwFpl+9vt7MXQ1DLQUDjnoCt0ng1ajX3ws5fD4SdC4C2pOrXhXYXg9DDzomoLnRa8fcoZh5QWgjYOQBPfwB0eLneW30YgOqouj9ArVYLjUZjwsoaDjs7O8jlXGVbalevXYHrT4PgXZIAAHi1ZDIO23XBgLb+GNYxGC0DXCSu0MQSjgNr+gC6UqD3J8CjE2r2+pSLYqvQ+U1in4cyShegWX+xZSjsMUBeg94HWo0YrO6cuR94Ui4A2uLy+6pcAf+2925txK9yJXDw3+JliLKA1Php4MmZ4vNExpR+DfhlIpBwTHwc1gN4dhngFmqSb88AVEc1+QESWRpBEHDwejo27z6KyYn/QqhNCooFWyhlpSixdYJu/AGovMOkLtP08tKAlT3EIe8tBgIvrKn95SJBAO6cBs5tBi5sAXKT7j9n7wm0eE5sGQp61PAvYm0pkH7lH2HnPFBaVP57qFzEUWkPhh3XkMprzr4N7P8MOLNeDHiAGMqemAl4N6vdeRKV0WmBI18Bez4S/70qnIBe84H2o0162ZUBqI4YgKgh0mh12PZ3Er7efwM5ybHYYPchgmzSkG7nh/TnNiDi8DQg8SQQ0AEYux2QW8klL0D8z3vdQODmPsCjCTB+D6B0MtKxdUD8EbFV6MJWoDDj/nPOAeIoMp1GDDzJ58RLBv+kdAH8WhuGHbew2n2wZNwA9n4C/P0jAAGADGg1GHh8Ouc5otpJuwJsfV38/wMAwp8E+n8BuAaZvBQGoDpiAKKGJLdIg40nErD64E3cyS5CsCwFPyg+hL/sLjQuobAbu02c0yYzDljRHSjOBrq8Kf71Zi1i5gMHPhf7KozbDXhH1M/30WrEkHVuM3D5d6A4p/w+Cicx5PhF3r+c5RZm/L4TqZeBvR8DF38RH8vkQNsRQI93JPngIgukLQUOfyEGam0xoHQGoj8G2r4oWWd7BqA6YgCihiA5uwhrDt/Ef4/G62dqbudwF9/J58GxJE1s6Rj1K+Dsf/9FF38FfnxJvD9iE9DkaQkqN7Er24ENQ8X7g74RJzo0BU0RcH0XcPV/YgtPWeuOe7hphwff+Uu8bHHtT/GxXAG0HwN0/xfg5GO6OsiypFwEfnn9/ijIJr2AZ5YALgGSlsUAVEcMQGTJLifnYNX+m/j1bCI0WvHXu5GXA6a1BfqcGg9Zfoo4sd/IXyv+gNs2DTixCrD3AF47BDg34GkKMm4CXz8GFGUDnV4F+i6UuiLpxB8Dds8Hbh0QH9uqgajxQNfJgL27pKWRGdFqgINLgH2fipduVS5A70+ByGFmMcUCA1AdMQCRpREEAUdi72Ll/hvYdzVNv71TqDvG92iEJ93SYLNuAFCQDvi0BEb+Ajh4VnwwTRHwTU+xP0pod3FfmwY4Yk9TCHzTC0j+W5wnZ/QfgG0DndixJm7sE4PQ7RPiY4UT0Hki0Pl18cOOrFfyObGvT/Lf4uOmfYF+i83qjyQGoDpiACJLUarVYdu5JKw6cEO/NpeNDOjd0hfjujdC22A3IOlv4LsBYudb39ZioHnYX/Tp18URUZp84PEZYgfZhuaXScCZdWJL16sHJG+6NyuCIF4S2z1f/NADxCH2Xd8Col417QSPJL3SEuDAIrGfnK4UULsBfT4TLxebQavPgxiA6ogBiMxdXnGpvmNzYpY4akhlZ4MhHYLwcrcwhHjc+4BKPC2ObirKAvzbAS9tEf/zqo6zG8WFQGU24uWysO71czJSOL0O+HUSABnw0s9A+BNSV2SedDrg0q/Ano/F4fkA4OAt9g9qPxqwa0AL3xpTcR6wdwFweZt4ubnRY+J8OF7NJF/+ocbu/CXO65NyXnzcrD/Qd5HZ9g9jAKojBiAyVyk5Rfj28C18fzQOOUVix2YPBwVGdQnFS4+GwO3BtblunwTWPS+O6grsBLy4qeaXMLZOBP5aDzj6AhMOVX7ZzJIknRUvfZUWibMi93hb6orMn04LnPtJ/FAvm+DROUD82bV90bqmTHiYqzuAbf8CshPKP2fvKf4hEXYvELk3MrsWFL3SYmDfQnESTUErtpT2/VycI8tcawYDUJ0xAJG5iU3Lw4q9sdj61wMdmz0d8Er3Rni+XQBUdv/ooxN/FFj/AlCSK666POKn2s1rU5IPfP2E+Nd/46eB//vR8v6CfVBhJvD14+KHeJNoYPgPln0+pqbViBMp7lsoThgJiB+Mjj7iEGilE6ByFu+XfX3wvurePkpnMYwrnRpOeMpNAba/K64RBwCuwcCTs8VJMG/sE+eC0hQYvsY5UAxCZS1ED47INCVtqTg/VOpFIPWS+DXxFJCTKD7fYqAYfizgDyAGoDpiACJzUarV4esDN7Bk5zX9wqQdQtwwrkcjPN3MBzY2Ffwldusg8P2Q+yuZ/9/GuvXZSLkArHpSbDF5ep7YD8QS6XTAD/8nDjt3DRYXOa3u5UAypCkCTq0R+4Xkpz18/6rYqisJSM73JoCMFJcQMdegpNOJfcl2zhZHE8rkYqfxx6cb/t6Vloih4uZ+cS6ohOPiKKoHeTQWg1DYY+LvroOHcWsVBLFlqizklH1Nu1rx0ioOXkC/RUDzAcatox4xANURAxCZg+upufjXT3/jbEIWAKDHI15466kmaB9SxYf2jb3Af4eJswk3egIY9l9AYV/3Yk6uAX6fLC4QOmY7ENSx7sc0tQOLxMUZ5Urg5T/FOXeobjSF4nwwxdlAcS5QlCNO7qi/n33va664/cH7/2wNqYprMNBtCtBmhHEXla2rtKvAb28B8YfFx35tgGe/EEPbw5QUAAlHxdahm/vFBW0FneE+Pq3utxAFdxZDYXXlpRmGnNRL4q0kt+L97RzECUC9mwHezcWvgR2NNyO6iTAA1REDEElJqxPw/w7cwKKdV1FSqoOTyhZz+7fA8+0CIKvq2vu1XcDGEWJLTeOngaHrjddJVRCATWPE5n2XYOA1C2s9ubFX7Awu6MSFGduNlLoi0mr+EYxyDENUUTZQcFfse1TWyuQcIM5L1G6ktB2wS4vFvjEHFokLzNo5iP3JOo2v2UK3DyrMAuIOi61DN/eLoeVBMjkQ0O5+C1FQJ8BOLf680i6XDzuVtczZ2AGej9wLOg+EHdeQBnE5mAGojhiASCqxaXl4+6ezOB2fBQB4vKkXPnm+NXxdHvKf/ZXt4gzO2hLgkT7AkLXG/0u5KFscGp95SxwJMmSdWXeG1Mu5Iy7xUZAudtgd8JXUFVFNlBQAp9cCh5beX1TW0UdcrqXDGNMPyY87LLb6pF8VHzeJBvp9LrZSGVNeqjgpZVkLUeZNw+flSvESVc7tSg4gA9zD7gecsrDj0dh8LycaAQNQHTEAkalpdQLWHLqJz3ZcQXGpDk5KW8x+pjkGdwisutUHAC79Dvw0WuxP0Kw/MGh1/U3ol3haHEGl04idIjuNq5/vYyylJcC3/YDbxwHfVsDLO8W/msnyaIrEEYkHl9wfYWXvKfa36TSu/i/VFGYBu+YAp74VHzt4A30+Nd2oqKz4e/2H9ouhKC/5/nNO/uVbdLwijHP528IwANURAxCZ0s30fLz901mcjMsEAHRv4olPB7WGv2s1Pqgv/AxsfkWcnKzF88DzX9f/X3dH/gPsmCGuGfVKjLhKubn633Tg2HKxM+2re8Vhx2TZSkuAsxuAg4vvD8lXuwGPvi5eglK7Gvf7CQJwcSvwv3eBvBRxW7tRwNMfSHcZWBCA9GviqEavRyzrcnQ9YwCqIwYgMgWdTsC3h29h4Y7LKNLo4Ki0xcx+zTCsY9DDW30A4O+fxIkKBR3Qeigw4D+1739QE4IAbBgujqbyaAyM3wcoHev/+9bU+c3AprHi/WEbgIi+0tZDxqUtFfsHHfgcuHtd3KZ0FmeqfvR146xflpUA/DENuLpdfOz5CNB/KRDSpe7HpnrBAFRHDEAmIAhAfro490RGLHA3VrzGrXAQR1L4twV8WpjXiA8jirubj7c3/Y3jNzMAAF0be+DTQa0R6FbNJuu//ivOziroxJExzy4z7XpdBRnAim7iPCGthwIDV5pXf6C0K+L8RZp8oNtUoOccqSui+qLTii2h+z8H0i6J2xSOQMdXgM6TAEev2h3z+NdAzHzx35CNnTj7dfepDfb/pIaCAaiOGICMRBDED8qMWDHo3I29H3YybogjPapiYwf4NBfDUFko8m5u0QtW6nQC1h+Lw4I/LqNQo4W9Qo73+jbDiKjg6rX6AMDp74Bf3wQgiE3xzyyRZvRG3BGxf42gFVuf2o4wfQ0VKc4V5y1KvyqOmHnxZ9O0jJG0dDrg8u/A/oX31y+zVQMdxgJd3wScfKt3nKS/gd/eBO6cER8HdxZbfbya1k/dZFQMQHXEAFRDBRkPBJwHWnQyYsWRQ5WSAS6BYr8Mj3Dxa0GGOB/GnTPi9e1/kivElqGyQOTfRgxFFjCqISGjAG9vOoujN8RWn0cbueOzFyIR5F6DjoonvgG2TRXvdxwH9Fko7dDV/Z8Buz8E7OyB8Xul/5AQBPGy14UtgJOfuMhpbVoAyHIJgnjJat9C4M5pcZtcKQ6d7zZZ/D+nIiUFwL5PgMNfiqFe6SL282k3qkEMD7cWDEB1xABUiZwkcZbhf7boVBRUHuQc8EDICb//1S208rk8BEEc9XDnzP1AdOcvcVHPf5IrxVBUFoj824ojIMwkFAmCgO+PxePjPy6hoEQLtZ0c0/tE4KVHQyqeybkyR1eIU+0DYh+H6I+lv+yk0wLrnxfn2fFuDozbLe0oq2Mrgf+9I07YOPoPIDhKulpIWoIAxMYA+z4TJxwExFbltiPESRXdQu/vez0G+H0KkBUnPm7+nDjCq7qtRmQ2GIDqiAHoH/JSgQOLgZPfiPPMVMTJ/16wCTMMOe5hxvtAFARx1Ic+EJ0B7pwVZ5v9J1sV4NPSMBR5NjX5pZDbmQWYvvkcDl5PBwB0CnXHZ4Nb31+tvSKCIE5iln1b7GOTfVtcifnMevH5rm8BPT+QPvyUyU0BVnQVa24/Bui/RJo6Eo4Da/qII+J6fwI8OkGaOsi8CII4n86+heJXQJxUMHKYeHns+NfA3xvF7c6B4tIPTXtLVy/VCQNQHTEA3VOQARz+Qvyrumzaer9IcT6Vf4YcU09GVkYQxNaoB1uJks5W3L/IViUuNujgde/mWcl9L0DtXqdmb0EQ8MOJBHy07RLyikuhsrPBu70jMKpzKGxKcu8HmwdDjv7xnYrX5QHE1befmGk+4adM7B5xpmUIwAtrxLWbTCkvTZykMfeOOC/LC2vM72dE0os7IvYRit1tuF1mA0S9Jv5umeOIRqo2BqA6svoAVJQDHF0OHPnyfpAIaC+ubNzocfP/YNHpxBFl+laiv8RQVNkaOBWR2YiTrFUVlBy97z8uC4ClxUhJvIn/9/t+pCfegL/sLiKd89DNuxj2hUlAdmLFLVblCxCb350DxD4LLoFA8KPiRIfmKmaeuDSA0llcaNQ9zDTfV6cF1j0nThDn+Yh4Gc7C1i8iE7t9SgxCV7eL6209u1T8P44sHgNQHVltACopAE6sEmdaLRQ76sKnpbjGzSO9zT/4VKUsFOWliJdq8tPEYfj/vJ+XWnE/o4exs4dgZw9ZQXr19le53g82D4acssdOfpY32k1bKo4KSzgqXnIc+2f9nYNOB6ScE0PPle1A3EFxPaZxu8UFHYmqIy8NsPdgJ+cGpCaf3xwbSuLCfqfWihOKlc106tEEeOI9sTNgQ/jPwcZGvGTnEf7wfUtLxEUYqwpK+vup4uKjmgLI7l0mLBLskGHrBVe/RrD3DCkfcpwDGmYzu9wWeOEbcX6gO2eAXXOB3h8b59hlM9/e3Cfebh007HwvswEGLGP4oZrhCEGrxgBkzbSlwNn/ip0Dy9bWcQ0GHp8BtBpivXOn2CoAZz/xVoUijRbbzyVhy7GruBV/Cw4oQobcA2N7tscrPcIhr8kIr4bCJVCcE+iH4cDRr8R5eGrboTQr/v5CkDf3G659BAAKJyC0q/g9Gj8tLglARFRNVvoJZ+V0WuD8FmDvx2IHYkC85NLjbaDtS5Z36cXELiXlYOOJBGw5fRs5RaUAABuZDx5v6o0v+kSgiY+V9z+J6CsO0z/6H2Dra8BrhwCXgIe/LjdFHKVzs2z161uGz9uqgKAoMfCEPSZeZrPWkE5Edcb/PayJIIgzpe7+6P6U8fae4vTuHcZylewq5BWX4vezd7DhRALOJmTptwe4qjGkQxAGdwis3uKl1qLnXCDusDg6b/PLwKjfy4eVwkzg1qH7LTxl/ybLyORAYId7gacHENip8nmjiIhqiAHIGgiCONHX7vniBxIAqFyALm+KQz8bYn8UIxAEAX8lZGHjiQT8dvYO8ku0AABbGxmebu6DYZ2C0a2xp3Ve6noYWyUweA2wogcQf0ScYbfbFPF+WeBJOiuuZfYg31Zi607YY0BIZ47mIqJ6w1FgFWhQo8BuHRSXKog/Ij5WOIoTxHWeBKhdJS3NXGUVlGDrmUT8cCIBl5PvD51v5OmAoR2DMKh9IDwduSBitehXZJeJszPrNIbPezQRW3caPQaEdAMcPCQpk4gaBo4CI+D2SbHF58Ze8bGtSlwdudsUce4aMiAIAo7dzMAPx+Pxx/lklJSKLRNKWxv0beWHYR2D0CnMvfoLlpKo5SCxtefUt2L4cQ4Uw07YY0BYd3FiSiIiCTAANTTJ58Q+Plf/Jz62sQPajwK6/4sfNhVIyy3G5tO3sfFEAm6m5+u3R/g6YXinYDzXJgAu9uaxppjF6rsIiHhGnILALcyy55MiogaDAaghObkG+H2yeF9mA0T+H/DYO4BbiKRlmRutTsCBa2n44XgCdl1KQalOvArsoJDj2Tb+GNYxGK0DXdjaYyxyW6DJ01JXQURkgAGooSjIAHbOEe83exZ46n3As4m0NZmZO1mF+PFkAn46eRuJWYX67W2CXDG8UxCeae0PByV/JYiIrAH/t28oDv5bXGPKuwUw+FvARi51RWZl9cGb+OiPS9Dea+1xUdthYNsADOsUhAhfC+/oTkRENcYA1BBkJwLHvxbv95zD8PMArU7A/N8v4tvDtwAAncLcMSIqGNEtfKGy48+JiMhaMQA1BHsXiOtRBXcBmvSSuhqzUViixVs/nMGfF8X1zab3icCrPRqxbw8RETEAWby0K8Bf34v3n/6AI2zuSc8rxitrT+KvhCwo5DZYNCQS/SM5Co6IiEQMQJYuZp44m27TfkBQJ6mrMQs30vIwes0JxGcUwEVth1UjO6BTmLvUZRERkRlhALJkCSfEtb1kNuKoL8KJWxkY991JZBVoEOSuxrdjOiHci0t9EBGRIQYgSyUIwK654v3I/wO8IyQtxxz8/vcdTP3xLEpKdYgMcsX/G9kBXk5csoKIiMpjALJU13cBcQcBuRJ4YobU1UhKEAR8vf8GFvzvMgDg6eY++GJYW6gVHOVFREQVYwCyRDodsOsD8X6ncYBLoLT1SKhUq8Pc3y5g/dF4AMDoLqGY/UxzrtBORERVYgCyROc3AynnAKWzuMaXlSooKcUb/z2DmMupkMmAWf2a4+VuYVKXRUREFsBG6gK++uorhIaGQqVSISoqCsePH690X41Gg3nz5iE8PBwqlQqRkZHYvn27wT5arRazZ89GWFgY1Go1wsPDMX/+fAiCUN+nYhqlJcCeD8X7Xd8C7K1zdFNqbhGGrjyKmMupUNra4D//147hh4iIqk3SFqCNGzdi6tSpWLFiBaKiorBkyRJER0fjypUr8Pb2Lrf/rFmzsH79eqxatQoRERHYsWMHBg4ciMOHD6Nt27YAgE8//RTLly/H2rVr0aJFC5w8eRJjxoyBi4sL3nzzTVOfovGd+hbIvAU4+gCPTpC6GklcS8nF6DUnkJhVCHcHBVaN7ID2IW5Sl0VERBZEJkjYNBIVFYWOHTviyy+/BADodDoEBQXhjTfewPTp08vt7+/vj5kzZ2LixIn6bYMGDYJarcb69esBAM888wx8fHzwzTffVLrPw+Tk5MDFxQXZ2dlwdjajdaKK84Av2gD5aUC/xUDHl6WuyOSOxN7Fq+tOIqeoFGGeDlgzuiNCPR2kLouIiMxATT6/JbsEVlJSglOnTqFnz573i7GxQc+ePXHkyJEKX1NcXAyVSmWwTa1W4+DBg/rHXbp0QUxMDK5evQoAOHv2LA4ePIg+ffrUw1mY2JGvxPDjHg60Gyl1NSa39UwiRq4+hpyiUrQPccPmCV0YfoiIqFYkuwSWnp4OrVYLHx8fg+0+Pj64fPlyha+Jjo7G4sWL0aNHD4SHhyMmJgZbtmyBVqvV7zN9+nTk5OQgIiICcrkcWq0WH330EUaMGFFpLcXFxSguLtY/zsnJqePZ1YP8dODwF+L9J2cBcjtp6zEhQRDw1Z7r+PxPMdT2beWLxUPacDFTIiKqNck7QdfE0qVL0aRJE0REREChUGDSpEkYM2YMbGzun8aPP/6I77//Hv/9739x+vRprF27Fp9//jnWrl1b6XEXLFgAFxcX/S0oKMgUp1Mz+z8HSvIAvzZA8+ekrsZkNFodZmw5pw8/43s0wpfD2zH8EBFRnUgWgDw9PSGXy5GSkmKwPSUlBb6+vhW+xsvLC1u3bkV+fj7i4uJw+fJlODo6olGjRvp93n77bUyfPh3Dhg1Dq1at8NJLL2HKlClYsGBBpbXMmDED2dnZ+ltCQoJxTtJYMuOAk/f6NPWcA9hYVG6ttbziUry89iR+OJEAGxkwb0ALvNe3GWw4xw8REdWRZJ+kCoUC7du3R0xMjH6bTqdDTEwMOnfuXOVrVSoVAgICUFpais2bN2PAgAH65woKCgxahABALpdDp9NVejylUglnZ2eDm1nZ8zGgLQHCHgPCn5S6GpNIzi7CkBVHsP9qGtR2cnz9UgeM7BwqdVlERNRASDoMfurUqRg1ahQ6dOiATp06YcmSJcjPz8eYMWMAACNHjkRAQIC+9ebYsWNITExEmzZtkJiYiLlz50Kn0+Gdd97RH7N///746KOPEBwcjBYtWuDMmTNYvHgxxo4dK8k51lnyeeDvjeL9nnMlLcVULifnYMyaE0jKLoKnowKrR3dE60BXqcsiIqIGRNIANHToUKSlpeH9999HcnIy2rRpg+3bt+s7RsfHxxu05hQVFWHWrFm4ceMGHB0d0bdvX6xbtw6urq76fZYtW4bZs2fj9ddfR2pqKvz9/fHqq6/i/fctdLX0mHkABLHfT0A7qaupdwevpWPC+lPILS5FuJcDvh3TCUHu9lKXRUREDYyk8wCZK7OZByjuMLCmDyCTAxOPA56NpavFBH46mYAZW86hVCegU5g7Vr3UAS721jPajYiI6qYmn99cC8xcCQKwc454v93IBh1+SrU6fLr9MlYduAkAGNDGHwtfaA2lLUd6ERFR/WAAMldX/gBuHwds1cBj70pdTb3JzC/BGxvO4OD1dADAG082xpSej3CkFxER1SsGIHOk097r+wNxvS9nP2nrqSeXknIwft1JJGQUwl4hx+eDI9G3VcM8VyIiMi8MQObo7AYg7TKgchVXfG+A/jiXhH/9eBaFGi2C3NVYNbIDInzNbPoBIiJqsBiAzI2mCNhzb9LG7v8C1K6SlmNsWp2AxTuv4Ks9sQCA7k08sWx4W7jaKySujIiIrAkDkLk5sQrIuQ04BwCdxktdjVFlF2ow+Ycz2HMlDYC4rMU70U1hK7eOma2JiMh8MACZk6Js4MAi8f7jMwA7lbT1GNH11FyM++4UbqbnQ2lrg4UvtMaANgFSl0VERFaKAcicHPoCKMwEPJsCkcOlrsZo/ryQjKk/nkVecSkCXNVY+VJ7tAxwkbosIiKyYgxA5iI3GTj6H/H+U+8Dcst/a3Q6AV/svoYlu64BAB5t5I6v/q8dPByVEldGRETWzvI/ZRuKfQsBTQEQ2AmI6Cd1NXWWW6TB1B/PYufFFADA6C6hmNmvGezY34eIiMwAA5A5uBsLnF4r3u85F5BZ9iSAN9LyMH7dKVxPzYNCboMPB7bEkA5BUpdFRESkxwBkDnZ/COhKgSa9gNCuUldTJ3sup+LNH84gt6gUPs5KrHixPdoGu0ldFhERkQEGIKndOQNc2AJABjw1R+pqak0QBCzfF4vPdlyBIADtQ9yw/MV28HZqOCPZiIio4WAAktquD8SvrYcAvi2lraWWCkpK8fZPf2PbuSQAwPBOwfjg2RZQ2LK/DxERmScGICnd2Avc2APY2AFPvCd1NbUSf7cA49edxOXkXNjJZZj7bAuMiAqRuiwiIqIqMQBJRRCAXXPF+x1fBtxCpaymVg5eS8ekDaeRVaCBp6MSy19sh46h7lKXRURE9FAMQFK5uFXs/6NwBLpPk7qaGhEEAd8cvImP/7gEnQBEBrpgxUvt4eeilro0IiKiamEAkoJWA8TMF+93eQNw9JK2nhoo0mgxY8s5/HwmEQAwqF0gPhrYEio7ucSVERERVR8DkBTOrAMyYgF7T6DzRKmrqbbErEK8uu4kzifmQG4jw+x+zTCqSyhkFj5vERERWR8GIFMrKQD2fire7/E2oHSStp5qKtXqMPKbY4hNy4ebvR2+GtEOXcI9pS6LiIioVhiATO3YciAvGXANBjqMkbqaavv5TCJi0/Lh7qDALxO7IsjdXuqSiIiIao0TtZhSQQZwcKl4/4lZgK1lLAqq0erwxW5xQdPXHmvE8ENERBaPAciUjq0AirMBn5ZAq8FSV1Ntm0/dRkJGITwdlXjp0VCpyyEiIqozXgIzpa6TAVsV4N8GsLGM7FlcqsWy3dcBABMeD4dawdFeRERk+RiATElhD3SfKnUVNfLjydtIzCqEj7MSI6KCpS6HiIjIKCyjGYIkUaTR4qt7rT8Tn2jMuX6IiKjBYACiSm04Ho/knCL4uagwtGOQ1OUQEREZDQMQVaiwRIv/7I0FAEx6sjGUtmz9ISKihoMBiCr0/bE4pOUWI9BNjcHt2fpDREQNCwMQlZNfXIrl91p/3nyyCRS2/GdCREQNCz/ZqJzvjsThbn4JQjzsMbBdgNTlEBERGR0DEBnILdJg5X6x9eetp5rATs5/IkRE1PDw040MrD18C1kFGjTycsCzkf5Sl0NERFQvGIBIL7tQg6/33wAgtv7YsvWHiIgaKH7Ckd7qgzeRU1SKJt6OeKY1W3+IiKjhYgAiAEBWQQlWH7wJAJjy9COQ28gkroiIiKj+MAARAGDVgRvILS5FhK8TerfwlbocIiKiesUARMjIL8GaQ7cAiK0/Nmz9ISKiBo4BiLByfywKSrRoGeCMXs19pC6HiIio3jEAWbm03GJ8dzgOADD16Ucgk7H1h4iIGj4GICu3Yl8sCjVaRAa54omm3lKXQ0REZBIMQFYsJacI64+y9YeIiKwPA5AVW743FsWlOnQIcUOPJp5Sl0NERGQyDEBW6k5WIf57LB4AW3+IiMj6MABZqa/2XEeJVoeoMHd0DveQuhwiIiKTqlUA2rNnj7HrIBNKyCjAjycTALD1h4iIrFOtAlDv3r0RHh6ODz/8EAkJCcauierZl7uvQ6MV0K2xJ6IasfWHiIisT60CUGJiIiZNmoRNmzahUaNGiI6Oxo8//oiSkhJj10dGFnc3H5tO3wYATHm6icTVEBERSaNWAcjT0xNTpkzBX3/9hWPHjuGRRx7B66+/Dn9/f7z55ps4e/asseskI/ki5jq0OgGPPeKF9iHuUpdDREQkiTp3gm7Xrh1mzJiBSZMmIS8vD6tXr0b79u3RvXt3XLhwwRg1kpHcSMvDz2fE1p+pTz8icTVERETSqXUA0mg02LRpE/r27YuQkBDs2LEDX375JVJSUnD9+nWEhIRg8ODBxqyV6mhpzDXoBKBnM29EBrlKXQ4REZFkbGvzojfeeAMbNmyAIAh46aWXsHDhQrRs2VL/vIODAz7//HP4+/sbrVCqm2spufj17B0AwOSebP0hIiLrVqsAdPHiRSxbtgzPP/88lEplhft4enpyuLwZWRJzDYIARLfwQcsAF6nLISIiklStAlBMTMzDD2xri8cee6w2hycju5SUg21/JwEAprDvDxERUe36AC1YsACrV68ut3316tX49NNP61wUGdeSXVcBAP1a+yHC11niaoiIiKRXqwC0cuVKRERElNveokULrFixos5FkfGcT8zGjgspkMmAyU9x3h8iIiKglgEoOTkZfn5+5bZ7eXkhKSmpzkWR8ZS1/gyI9EcTHyeJqyEiIjIPtQpAQUFBOHToULnthw4d4sgvM/JXQhZ2XUqFjQx4k60/REREerUKQOPGjcPkyZOxZs0axMXFIS4uDqtXr8aUKVMwbty4Gh/vq6++QmhoKFQqFaKionD8+PFK99VoNJg3bx7Cw8OhUqkQGRmJ7du3G+wTGhoKmUxW7jZx4sQa12bJ/r1TbP0Z2DYQjbwcJa6GiIjIfNRqFNjbb7+Nu3fv4vXXX9ev/6VSqfDuu+9ixowZNTrWxo0bMXXqVKxYsQJRUVFYsmQJoqOjceXKFXh7e5fbf9asWVi/fj1WrVqFiIgI7NixAwMHDsThw4fRtm1bAMCJEyeg1Wr1rzl//jyefvppq5qY8VRcBvZdTYPcRoY3n2osdTlERERmRSYIglDbF+fl5eHSpUtQq9Vo0qRJpXMCVSUqKgodO3bEl19+CQDQ6XQICgrCG2+8genTp5fb39/fHzNnzjRozRk0aBDUajXWr19f4feYPHkyfv/9d1y7dg0ymeyhNeXk5MDFxQXZ2dlwdrbMUVMj/t9RHLp+F8M6BuGTQa2lLoeIiKje1eTzu1YtQGUcHR3RsWPHWr++pKQEp06dMmg1srGxQc+ePXHkyJEKX1NcXAyVSmWwTa1W4+DBg5V+j/Xr12Pq1KmVhp/i4mIUFxfrH+fk5NT0VMzK0Rt3cej6XdjJZZj4BFt/iIiI/qnWAejkyZP48ccfER8fr78MVmbLli3VOkZ6ejq0Wi18fHwMtvv4+ODy5csVviY6OhqLFy9Gjx49EB4ejpiYGGzZssXgkteDtm7diqysLIwePbrSOhYsWIAPPvigWjWbO0EQsPhe358hHYIQ5G4vcUVERETmp1adoH/44Qd06dIFly5dws8//wyNRoMLFy5g9+7dcHGp32UWli5diiZNmiAiIgIKhQKTJk3CmDFjYGNT8al888036NOnT5Wj02bMmIHs7Gz9LSEhob7Kr3eHY+/i+M0MKOQ2bP0hIiKqRK0C0Mcff4x///vf+O2336BQKLB06VJcvnwZQ4YMQXBwcLWP4+npCblcjpSUFIPtKSkp8PX1rfA1Xl5e2Lp1K/Lz8xEXF4fLly/D0dERjRo1KrdvXFwcdu3ahVdeeaXKOpRKJZydnQ1ulujB1p//iwqGv6ta4oqIiIjMU60CUGxsLPr16wcAUCgUyM/Ph0wmw5QpU/D1119X+zgKhQLt27c3WFtMp9MhJiYGnTt3rvK1KpUKAQEBKC0txebNmzFgwIBy+6xZswbe3t76Whu6/dfScSouE0pbG0x4PFzqcoiIiMxWrQKQm5sbcnNzAQABAQE4f/48ACArKwsFBQU1OtbUqVOxatUqrF27FpcuXcKECROQn5+PMWPGAABGjhxp0En62LFj2LJlC27cuIEDBw6gd+/e0Ol0eOeddwyOq9PpsGbNGowaNQq2tnXq620xfvkrEQAwvFMwfJxVD9mbiIjIetUqGfTo0QM7d+5Eq1atMHjwYLz11lvYvXs3du7ciaeeeqpGxxo6dCjS0tLw/vvvIzk5GW3atMH27dv1HaPj4+MN+vcUFRVh1qxZuHHjBhwdHdG3b1+sW7cOrq6uBsfdtWsX4uPjMXbs2NqcokWKuyuGz46h7hJXQkREZN5qNQ9QRkYGioqK4O/vD51Oh4ULF+Lw4cNo0qQJZs2aBTc3t/qo1WQsdR6gDh/uQnpeMX6b1A2tAuu3MzoREZG5qdd5gEpLS/H7778jOjoagDhvT0UTFpJpFZSUIj1PnMso2IND34mIiKpS4z5Atra2eO2111BUVFQf9VAtxWeIl79c7e3goraTuBoiIiLzVqtO0J06dcJff/1l5FKoLsr6/wRz4kMiIqKHqlUn6Ndffx1Tp05FQkIC2rdvDwcHB4PnW7fm2lOmlpDBAERERFRdtQpAw4YNAwC8+eab+m0ymQyCIEAmk1W6LAXVn7IWoBD2/yEiInqoWgWgmzdvGrsOqqN4tgARERFVW60CUEhIiLHroDq6H4AcHrInERER1SoAfffdd1U+P3LkyFoVQ7Wj1Qm4nXkvAPESGBER0UPVKgC99dZbBo81Gg0KCgqgUChgb2/PAGRiSdmF0GgFKOQ28OUSGERERA9Vq2HwmZmZBre8vDxcuXIF3bp1w4YNG4xdIz1E/L0O0IHuashtZBJXQ0REZP5qFYAq0qRJE3zyySflWoeo/sWxAzQREVGNGC0AAeIs0Xfu3DHmIakayjpAhzAAERERVUut+gD9+uuvBo8FQUBSUhK+/PJLdO3a1SiFUfWVXQILYgAiIiKqlloFoOeee87gsUwmg5eXF5588kksWrTIGHVRDehbgDw4BJ6IiKg6ahWAdDqdseugOoi7mw+As0ATERFVl1H7AJHpZRWUIKeoFAAQ5MYAREREVB21CkCDBg3Cp59+Wm77woULMXjw4DoXRdVXdvnL20kJtUIucTVERESWoVYBaP/+/ejbt2+57X369MH+/fvrXBRVHxdBJSIiqrlaBaC8vDwoFIpy2+3s7JCTk1Pnoqj6ylqAOAKMiIio+moVgFq1aoWNGzeW2/7DDz+gefPmdS6Kqq9sCHwIF0ElIiKqtlqNAps9ezaef/55xMbG4sknnwQAxMTEYMOGDfjpp5+MWiBVLS5DHAEW7KGWuBIiIiLLUasA1L9/f2zduhUff/wxNm3aBLVajdatW2PXrl147LHHjF0jVSEhoxAAEMwWICIiomqrVQACgH79+qFfv37GrIVqqLhUizvZYgBiJ2giIqLqq1UfoBMnTuDYsWPlth87dgwnT56sc1FUPbczCyEIgL1CDg+H8p3SiYiIqGK1CkATJ05EQkJCue2JiYmYOHFinYui6ol/YBV4mUwmcTVERESWo1YB6OLFi2jXrl257W3btsXFixfrXBRVT9kIsGAOgSciIqqRWgUgpVKJlJSUctuTkpJga1vrbkVUQ/cXQWUAIiIiqolaBaBevXphxowZyM7O1m/LysrCe++9h6efftpoxVHVymaBDuYq8ERERDVSq+aazz//HD169EBISAjatm0LAPjrr7/g4+ODdevWGbVAqlx82RxAvARGRERUI7UKQAEBAfj777/x/fff4+zZs1Cr1RgzZgyGDx8OOzs7Y9dIFRAE4f4lMAYgIiKiGql1hx0HBwd069YNwcHBKCkpAQD873//AwA8++yzxqmOKpWWW4wijQ42MiDAjbNAExER1UStAtCNGzcwcOBAnDt3DjKZDIIgGAzD1mq1RiuQKlbW+uPvqoadvFZduYiIiKxWrT4533rrLYSFhSE1NRX29vY4f/489u3bhw4dOmDv3r1GLpEqUtYBmiPAiIiIaq5WLUBHjhzB7t274enpCRsbG8jlcnTr1g0LFizAm2++iTNnzhi7TvqHuAzOAURERFRbtWoB0mq1cHJyAgB4enrizp07AICQkBBcuXLFeNVRpRL0AYhD4ImIiGqqVi1ALVu2xNmzZxEWFoaoqCgsXLgQCoUCX3/9NRo1amTsGqkCcXfFIfC8BEZERFRztQpAs2bNQn6++AE8b948PPPMM+jevTs8PDywceNGoxZIFYvnJTAiIqJaq1UAio6O1t9v3LgxLl++jIyMDLi5uXFRThPILy5Fep449UAwW4CIiIhqzGgLd7m7uxvrUPQQZa0/rvZ2cFZx4kkiIqKa4gQyFogzQBMREdUNA5AFiuciqERERHXCAGSB4vSLoHIJDCIiotpgALJA8RmFAIAQzgFERERUKwxAFij+3hxAHAFGRERUOwxAFkarE3A7U2wB4hxAREREtcMAZGHuZBWiVCdAIbeBr7NK6nKIiIgsEgOQhSkbAh/oroaNDSedJCIiqg0GIAvDOYCIiIjqjgHIwsTdmwMohHMAERER1RoDkIWJvzcHUBBbgIiIiGqNAcjC8BIYERFR3TEAWRBBEPSXwDgHEBERUe0xAFmQ7EINcotKAXAOICIiorpgALIgZa0/Ps5KqOzkEldDRERkuRiALEjcvf4/bP0hIiKqGwYgC5KgD0AcAk9ERFQXDEAWJO7eIqgh7ABNRERUJ5IHoK+++gqhoaFQqVSIiorC8ePHK91Xo9Fg3rx5CA8Ph0qlQmRkJLZv315uv8TERLz44ovw8PCAWq1Gq1atcPLkyfo8DZOI5yUwIiIio5A0AG3cuBFTp07FnDlzcPr0aURGRiI6OhqpqakV7j9r1iysXLkSy5Ytw8WLF/Haa69h4MCBOHPmjH6fzMxMdO3aFXZ2dvjf//6HixcvYtGiRXBzczPVadWbeA6BJyIiMgqZIAiCVN88KioKHTt2xJdffgkA0Ol0CAoKwhtvvIHp06eX29/f3x8zZ87ExIkT9dsGDRoEtVqN9evXAwCmT5+OQ4cO4cCBA7WuKycnBy4uLsjOzoazs3Otj2NMxaVaRMzeDkEATs7qCU9HpdQlERERmZWafH5L1gJUUlKCU6dOoWfPnveLsbFBz549ceTIkQpfU1xcDJVKZbBNrVbj4MGD+se//vorOnTogMGDB8Pb2xtt27bFqlWrqqyluLgYOTk5BjdzczuzEIIAOCjk8HBQSF0OERGRRZMsAKWnp0Or1cLHx8dgu4+PD5KTkyt8TXR0NBYvXoxr165Bp9Nh586d2LJlC5KSkvT73LhxA8uXL0eTJk2wY8cOTJgwAW+++SbWrl1baS0LFiyAi4uL/hYUFGSckzSi+5e/HCCTySSuhoiIyLJJ3gm6JpYuXYomTZogIiICCoUCkyZNwpgxY2Bjc/80dDod2rVrh48//hht27bF+PHjMW7cOKxYsaLS486YMQPZ2dn6W0JCgilOp0bKRoAFu6slroSIiMjySRaAPD09IZfLkZKSYrA9JSUFvr6+Fb7Gy8sLW7duRX5+PuLi4nD58mU4OjqiUaNG+n38/PzQvHlzg9c1a9YM8fHxldaiVCrh7OxscDM38RmFAIAQD84BREREVFeSBSCFQoH27dsjJiZGv02n0yEmJgadO3eu8rUqlQoBAQEoLS3F5s2bMWDAAP1zXbt2xZUrVwz2v3r1KkJCQox7AiYWnyG2AAVxCDwREVGd2Ur5zadOnYpRo0ahQ4cO6NSpE5YsWYL8/HyMGTMGADBy5EgEBARgwYIFAIBjx44hMTERbdq0QWJiIubOnQudTod33nlHf8wpU6agS5cu+PjjjzFkyBAcP34cX3/9Nb7++mtJztFYyuYACmEAIiIiqjNJA9DQoUORlpaG999/H8nJyWjTpg22b9+u7xgdHx9v0L+nqKgIs2bNwo0bN+Do6Ii+ffti3bp1cHV11e/TsWNH/Pzzz5gxYwbmzZuHsLAwLFmyBCNGjDD16RmNIAj3AxDnACIiIqozSecBMlfmNg9QSk4Roj6OgdxGhsvze8NOblF914mIiEzCIuYBouora/3xd1Ux/BARERkBP00tQNzdsv4/HAFGRERkDAxAFqCsBYgjwIiIiIyDAcgCxN+bBJEdoImIiIyDAcgCxN1rAQpmCxAREZFRMABZgAQGICIiIqNiADJzecWlSM8rAQAE8xIYERGRUTAAmbmyVeDd7O3grLKTuBoiIqKGgQHIzJWNAAvmIqhERERGwwBk5soWQWX/HyIiIuNhADJzXASViIjI+BiAzFzZLNDsAE1ERGQ8DEBmLp5D4ImIiIyOAciMlWp1SMwsBMBZoImIiIyJAciMJWUXoVQnQGFrAx8nldTlEBERNRgMQGZMvwiqmxo2NjKJqyEiImo4GIDMWFkH6BDOAURERGRUDEBmLI5zABEREdULBiAzxkVQiYiI6gcDkBm7fwmMAYiIiMiYGIDMlCAI+oVQ2QJERERkXAxAZiqrQIPc4lIAQBADEBERkVExAJmpuHv9f3ydVVDZySWuhoiIqGFhADJTXAKDiIio/jAAman4u/eGwLMDNBERkdExAJmpOHaAJiIiqjcMQGaq7BIYh8ATEREZHwOQmWIfICIiovrDAGSGijRaJOcUAWAAIiIiqg8MQGbodmYhBAFwVNrC3UEhdTlEREQNDgOQGYq/twhqkLs9ZDKZxNUQERE1PAxAZqhsCYwQXv4iIiKqFwxAZiiOI8CIiIjqFQOQGSprAeIaYERERPWDAcgMcQ4gIiKi+sUAZGZ0OuF+AHJ3kLgaIiKihokByMyk5RWjuFQHuY0Mfq4qqcshIiJqkBiAzEzZGmABrmrYyfn2EBER1Qd+wpqZuLJV4NkBmoiIqN4wAJmZhLI1wNgBmoiIqN4wAJkZ/RxAbAEiIiKqNwxAZoarwBMREdU/BiAzUzYJIi+BERER1R8GIDOSV1yKu/klANgCREREVJ8YgMxIWeuPu4MCTio7iashIiJquBiAzEh8BofAExERmQIDkBkpmwSRAYiIiKh+MQCZES6CSkREZBoMQGaEQ+CJiIhMgwHIjDAAERERmQYDkJko1eqQmFkIAAjxcJC4GiIiooaNAchM3MkqQqlOgMLWBt5OSqnLISIiatAYgMzEg5e/bGxkEldDRETUsDEAmYm4e3MAcRFUIiKi+scAZCbKWoCCGICIiIjqHQOQmShbBoNzABEREdU/BiAzwVmgiYiITMcsAtBXX32F0NBQqFQqREVF4fjx45Xuq9FoMG/ePISHh0OlUiEyMhLbt2832Gfu3LmQyWQGt4iIiPo+jVoTBAEJnAWaiIjIZCQPQBs3bsTUqVMxZ84cnD59GpGRkYiOjkZqamqF+8+aNQsrV67EsmXLcPHiRbz22msYOHAgzpw5Y7BfixYtkJSUpL8dPHjQFKdTK5kFGuQWlwIAAt0YgIiIiOqb5AFo8eLFGDduHMaMGYPmzZtjxYoVsLe3x+rVqyvcf926dXjvvffQt29fNGrUCBMmTEDfvn2xaNEig/1sbW3h6+urv3l6epridGol7q44AszXWQWVnVziaoiIiBo+SQNQSUkJTp06hZ49e+q32djYoGfPnjhy5EiFrykuLoZKpTLYplary7XwXLt2Df7+/mjUqBFGjBiB+Pj4SusoLi5GTk6Owc2U9HMA8fIXERGRSUgagNLT06HVauHj42Ow3cfHB8nJyRW+Jjo6GosXL8a1a9eg0+mwc+dObNmyBUlJSfp9oqKi8O2332L79u1Yvnw5bt68ie7duyM3N7fCYy5YsAAuLi76W1BQkPFOshr0I8DYAZqIiMgkJL8EVlNLly5FkyZNEBERAYVCgUmTJmHMmDGwsbl/Kn369MHgwYPRunVrREdH448//kBWVhZ+/PHHCo85Y8YMZGdn628JCQmmOh0AXASViIjI1CQNQJ6enpDL5UhJSTHYnpKSAl9f3wpf4+Xlha1btyI/Px9xcXG4fPkyHB0d0ahRo0q/j6urKx555BFcv369wueVSiWcnZ0NbqYUx0tgREREJiVpAFIoFGjfvj1iYmL023Q6HWJiYtC5c+cqX6tSqRAQEIDS0lJs3rwZAwYMqHTfvLw8xMbGws/Pz2i1G1M85wAiIiIyKckvgU2dOhWrVq3C2rVrcenSJUyYMAH5+fkYM2YMAGDkyJGYMWOGfv9jx45hy5YtuHHjBg4cOIDevXtDp9PhnXfe0e8zbdo07Nu3D7du3cLhw4cxcOBAyOVyDB8+3OTn9zBFGi2Sc4oAACEeDhJXQ0REZB1spS5g6NChSEtLw/vvv4/k5GS0adMG27dv13eMjo+PN+jfU1RUhFmzZuHGjRtwdHRE3759sW7dOri6uur3uX37NoYPH467d+/Cy8sL3bp1w9GjR+Hl5WXq03uo25li64+T0hZu9nYSV0NERGQdZIIgCFIXYW5ycnLg4uKC7Ozseu8PtPtyCsZ+exLN/Zzxx1vd6/V7ERERNWQ1+fyW/BKYtYvjIqhEREQmxwAkMS6CSkREZHoMQBJL4BB4IiIik2MAkljZHEAh7hwBRkREZCoMQBLS6QTOAk1ERCQBBiAJpeYWo6RUB1sbGfxdVQ9/ARERERkFA5CE4u7mAwAC3NSwlfOtICIiMhV+6kqIl7+IiIikwQAkIQYgIiIiaTAASYhzABEREUmDAUhCZS1AnAWaiIjItBiAJHT/EhjnACIiIjIlBiCJ5BZpkJFfAoCzQBMREZkaA5BEylp/PBwUcFTaSlwNERGRdWEAkkj8vQ7QQewATUREZHIMQBJhB2giIiLpMABJ5P4iqAxAREREpsYAJBFeAiMiIpIOA5BE7l8C4xB4IiIiU2MAkoBGq0NiViEA9gEiIiKSAgOQBJKyiqDVCVDa2sDLUSl1OURERFaHAUgCcRn5AMQ1wGxsZBJXQ0REZH0YgCTARVCJiIikxQAkgYSyNcDY/4eIiEgSDEASKGsB4hxARERE0mAAkkA8W4CIiIgkxQBkYoIg3A9A7pwDiIiISAoMQCaWkV+CvOJSyGRAoJta6nKIiIisEgOQiZW1/vg6q6Cyk0tcDRERkXViADKx+5e/2P+HiIhIKgxAJsY5gIiIiKTHAGRi9xdBZQAiIiKSCgOQicWXtQBxFXgiIiLJMACZGPsAERERSY8ByISKNFok5xQB4CzQREREUmIAMqGyNcCclLZwtbeTuBoiIiLrxQBkQg8ugSGTySSuhoiIyHoxAJlQTpEGDgo5R4ARERFJzFbqAqzJwLaBeK5NAIpLdVKXQkREZNXYAmRiMpmMS2AQERFJjAGIiIiIrA4DEBEREVkdBiAiIiKyOgxAREREZHUYgIiIiMjqMAARERGR1WEAIiIiIqvDAERERERWhwGIiIiIrA4DEBEREVkdBiAiIiKyOgxAREREZHUYgIiIiMjq2EpdgDkSBAEAkJOTI3ElREREVF1ln9tln+NVYQCqQG5uLgAgKChI4kqIiIiopnJzc+Hi4lLlPjKhOjHJyuh0Oty5cwdOTk6QyWRGPXZOTg6CgoKQkJAAZ2dnox7b3PBcGy5rOl+ea8NlTedrLecqCAJyc3Ph7+8PG5uqe/mwBagCNjY2CAwMrNfv4ezs3KD/ET6I59pwWdP58lwbLms6X2s414e1/JRhJ2giIiKyOgxAREREZHUYgExMqVRizpw5UCqVUpdS73iuDZc1nS/PteGypvO1pnOtLnaCJiIiIqvDFiAiIiKyOgxAREREZHUYgIiIiMjqMAARERGR1WEAqgdfffUVQkNDoVKpEBUVhePHj1e5/08//YSIiAioVCq0atUKf/zxh4kqrb0FCxagY8eOcHJygre3N5577jlcuXKlytd8++23kMlkBjeVSmWiimtv7ty55eqOiIio8jWW+J6WCQ0NLXe+MpkMEydOrHB/S3pf9+/fj/79+8Pf3x8ymQxbt241eF4QBLz//vvw8/ODWq1Gz549ce3atYcet6a/86ZS1flqNBq8++67aNWqFRwcHODv74+RI0fizp07VR6zNr8PpvCw93b06NHl6u7du/dDj2uO7+3DzrWi31+ZTIbPPvus0mOa6/tanxiAjGzjxo2YOnUq5syZg9OnTyMyMhLR0dFITU2tcP/Dhw9j+PDhePnll3HmzBk899xzeO6553D+/HkTV14z+/btw8SJE3H06FHs3LkTGo0GvXr1Qn5+fpWvc3Z2RlJSkv4WFxdnoorrpkWLFgZ1Hzx4sNJ9LfU9LXPixAmDc925cycAYPDgwZW+xlLe1/z8fERGRuKrr76q8PmFCxfiiy++wIoVK3Ds2DE4ODggOjoaRUVFlR6zpr/zplTV+RYUFOD06dOYPXs2Tp8+jS1btuDKlSt49tlnH3rcmvw+mMrD3lsA6N27t0HdGzZsqPKY5vrePuxcHzzHpKQkrF69GjKZDIMGDaryuOb4vtYrgYyqU6dOwsSJE/WPtVqt4O/vLyxYsKDC/YcMGSL069fPYFtUVJTw6quv1mudxpaamioAEPbt21fpPmvWrBFcXFxMV5SRzJkzR4iMjKz2/g3lPS3z1ltvCeHh4YJOp6vweUt9XwEIP//8s/6xTqcTfH19hc8++0y/LSsrS1AqlcKGDRsqPU5Nf+el8s/zrcjx48cFAEJcXFyl+9T090EKFZ3rqFGjhAEDBtToOJbw3lbnfR0wYIDw5JNPVrmPJbyvxsYWICMqKSnBqVOn0LNnT/02Gxsb9OzZE0eOHKnwNUeOHDHYHwCio6Mr3d9cZWdnAwDc3d2r3C8vLw8hISEICgrCgAEDcOHCBVOUV2fXrl2Dv78/GjVqhBEjRiA+Pr7SfRvKewqI/6bXr1+PsWPHVrkwsKW+rw+6efMmkpOTDd47FxcXREVFVfre1eZ33pxlZ2dDJpPB1dW1yv1q8vtgTvbu3Qtvb280bdoUEyZMwN27dyvdt6G8tykpKdi2bRtefvnlh+5rqe9rbTEAGVF6ejq0Wi18fHwMtvv4+CA5ObnC1yQnJ9dof3Ok0+kwefJkdO3aFS1btqx0v6ZNm2L16tX45ZdfsH79euh0OnTp0gW3b982YbU1FxUVhW+//Rbbt2/H8uXLcfPmTXTv3h25ubkV7t8Q3tMyW7duRVZWFkaPHl3pPpb6vv5T2ftTk/euNr/z5qqoqAjvvvsuhg8fXuVimTX9fTAXvXv3xnfffYeYmBh8+umn2LdvH/r06QOtVlvh/g3lvV27di2cnJzw/PPPV7mfpb6vdcHV4KnOJk6ciPPnzz/0enHnzp3RuXNn/eMuXbqgWbNmWLlyJebPn1/fZdZanz599Pdbt26NqKgohISE4Mcff6zWX1WW7JtvvkGfPn3g7+9f6T6W+r7SfRqNBkOGDIEgCFi+fHmV+1rq78OwYcP091u1aoXWrVsjPDwce/fuxVNPPSVhZfVr9erVGDFixEMHJljq+1oXbAEyIk9PT8jlcqSkpBhsT0lJga+vb4Wv8fX1rdH+5mbSpEn4/fffsWfPHgQGBtbotXZ2dmjbti2uX79eT9XVD1dXVzzyyCOV1m3p72mZuLg47Nq1C6+88kqNXmep72vZ+1OT9642v/Pmpiz8xMXFYefOnVW2/lTkYb8P5qpRo0bw9PSstO6G8N4eOHAAV65cqfHvMGC572tNMAAZkUKhQPv27RETE6PfptPpEBMTY/AX8oM6d+5ssD8A7Ny5s9L9zYUgCJg0aRJ+/vln7N69G2FhYTU+hlarxblz5+Dn51cPFdafvLw8xMbGVlq3pb6n/7RmzRp4e3ujX79+NXqdpb6vYWFh8PX1NXjvcnJycOzYsUrfu9r8zpuTsvBz7do17Nq1Cx4eHjU+xsN+H8zV7du3cffu3UrrtvT3FhBbcNu3b4/IyMgav9ZS39cakboXdkPzww8/CEqlUvj222+FixcvCuPHjxdcXV2F5ORkQRAE4aWXXhKmT5+u3//QoUOCra2t8PnnnwuXLl0S5syZI9jZ2Qnnzp2T6hSqZcKECYKLi4uwd+9eISkpSX8rKCjQ7/PPc/3ggw+EHTt2CLGxscKpU6eEYcOGCSqVSrhw4YIUp1Bt//rXv4S9e/cKN2/eFA4dOiT07NlT8PT0FFJTUwVBaDjv6YO0Wq0QHBwsvPvuu+Wes+T3NTc3Vzhz5oxw5swZAYCwePFi4cyZM/pRT5988ong6uoq/PLLL8Lff/8tDBgwQAgLCxMKCwv1x3jyySeFZcuW6R8/7HdeSlWdb0lJifDss88KgYGBwl9//WXwe1xcXKw/xj/P92G/D1Kp6lxzc3OFadOmCUeOHBFu3rwp7Nq1S2jXrp3QpEkToaioSH8MS3lvH/bvWBAEITs7W7C3txeWL19e4TEs5X2tTwxA9WDZsmVCcHCwoFAohE6dOglHjx7VP/fYY48Jo0aNMtj/xx9/FB555BFBoVAILVq0ELZt22biimsOQIW3NWvW6Pf557lOnjxZ/3Px8fER+vbtK5w+fdr0xdfQ0KFDBT8/P0GhUAgBAQHC0KFDhevXr+ufbyjv6YN27NghABCuXLlS7jlLfl/37NlT4b/bsvPR6XTC7NmzBR8fH0GpVApPPfVUuZ9BSEiIMGfOHINtVf3OS6mq871582alv8d79uzRH+Of5/uw3wepVHWuBQUFQq9evQQvLy/Bzs5OCAkJEcaNG1cuyFjKe/uwf8eCIAgrV64U1Gq1kJWVVeExLOV9rU8yQRCEem1iIiIiIjIz7ANEREREVocBiIiIiKwOAxARERFZHQYgIiIisjoMQERERGR1GICIiIjI6jAAERERkdVhACIiqoa9e/dCJpMhKytL6lKIyAgYgIiIiMjqMAARERGR1WEAIiKLoNPpsGDBAoSFhUGtViMyMhKbNm0CcP/y1LZt29C6dWuoVCo8+uijOH/+vMExNm/ejBYtWkCpVCI0NBSLFi0yeL64uBjvvvsugoKCoFQq0bhxY3zzzTcG+5w6dQodOnSAvb09unTpgitXrtTviRNRvWAAIiKLsGDBAnz33XdYsWIFLly4gClTpuDFF1/Evn379Pu8/fbbWLRoEU6cOAEvLy/0798fGo0GgBhchgwZgmHDhuHcuXOYO3cuZs+ejW+//Vb/+pEjR2LDhg344osvcOnSJaxcuRKOjo4GdcycOROLFi3CyZMnYWtri7Fjx5rk/InIuLgYKhGZveLiYri7u2PXrl3o3Lmzfvsrr7yCgoICjB8/Hk888QR++OEHDB06FACQkZGBwMBAfPvttxgyZAhGjBiBtLQ0/Pnnn/rXv/POO9i2bRsuXLiAq1evomnTpti5cyd69uxZroa9e/fiiSeewK5du/DUU08BAP744w/069cPhYWFUKlU9fxTICJjYgsQEZm969evo6CgAE8//TQcHR31t++++w6xsbH6/R4MR+7u7mjatCkuXboEALh06RK6du1qcNyuXbvi2rVr0Gq1+OuvvyCXy/HYY49VWUvr1q319/38/AAAqampdT5HIjItW6kLICJ6mLy8PADAtm3bEBAQYPCcUqk0CEG1pVarq7WfnZ2d/r5MJgMg9k8iIsvCFiAiMnvNmzeHUqlEfHw8GjdubHALCgrS73f06FH9/czMTFy9ehXNmjUDADRr1gyHDh0yOO6hQ4fwyCOPQC6Xo1WrVtDpdAZ9ioio4WILEBGZPScnJ0ybNg1TpkyBTqdDt27dkJ2djUOHDsHZ2RkhISEAgHnz5sHDwwM+Pj6YOXMmPD098dxzzwEA/vWvf6Fjx46YP38+hg4diiNHjuDLL7/Ef/7zHwBAaGgoRo0ahbFjx+KLL75AZGQk4uLikJqaiiFDhkh16kRUTxiAiMgizJ8/H15eXliwYAFu3LgBV1dXtGvXDu+9957+EtQnn3yCt956C9euXUObNm3w22+/QaFQAADatWuHH3/8Ee+//z7mz58PPz8/zJs3D6NHj9Z/j+XLl+O9997D66+/jrt37yI4OBjvvfeeFKdLRPWMo8CIyOKVjdDKzMyEq6ur1OUQkQVgHyAiIiKyOgxAREREZHV4CYyIiIisDluAiIiIyOowABEREZHVYQAiIiIiq8MARERERFaHAYiIiIisDgMQERERWR0GICIiIrI6DEBERERkdRiAiIiIyOr8fxq3Mx+ZUs8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02" name="AutoShape 6" descr="data:image/png;base64,iVBORw0KGgoAAAANSUhEUgAAAkAAAAHHCAYAAABXx+fLAAAAOnRFWHRTb2Z0d2FyZQBNYXRwbG90bGliIHZlcnNpb24zLjEwLjAsIGh0dHBzOi8vbWF0cGxvdGxpYi5vcmcvlHJYcgAAAAlwSFlzAAAPYQAAD2EBqD+naQAAav1JREFUeJzt3Xd8U/X+P/BXmjaje+9JQcosuzJdSBkiIrK+KEtBEVTgooKAIKgoChdELyA/QQQvooA48IJQ9p4iexRoS+mke6fJ+f1xaCB20JHmJM3r+Xjk0eTk5PR9Gkpe/ZzPkAmCIICIiIjIithIXQARERGRqTEAERERkdVhACIiIiKrwwBEREREVocBiIiIiKwOAxARERFZHQYgIiIisjoMQERERGR1GICIiIjI6jAAEZFJ3bp1CzKZDN9++22NX7t3717IZDLs3bvX6HURkXVhACIiIiKrwwBEREREVocBiIhIYvn5+VKXQGR1GICIrMzcuXMhk8lw9epVvPjii3BxcYGXlxdmz54NQRCQkJCAAQMGwNnZGb6+vli0aFG5Y6SmpuLll1+Gj48PVCoVIiMjsXbt2nL7ZWVlYfTo0XBxcYGrqytGjRqFrKysCuu6fPkyXnjhBbi7u0OlUqFDhw749ddfa3WOcXFxeP3119G0aVOo1Wp4eHhg8ODBuHXrVoU1TpkyBaGhoVAqlQgMDMTIkSORnp6u36eoqAhz587FI488ApVKBT8/Pzz//POIjY0FUHnfpIr6O40ePRqOjo6IjY1F37594eTkhBEjRgAADhw4gMGDByM4OBhKpRJBQUGYMmUKCgsLK/x5DRkyBF5eXlCr1WjatClmzpwJANizZw9kMhl+/vnncq/773//C5lMhiNHjtT0x0rUoNhKXQARSWPo0KFo1qwZPvnkE2zbtg0ffvgh3N3dsXLlSjz55JP49NNP8f3332PatGno2LEjevToAQAoLCzE448/juvXr2PSpEkICwvDTz/9hNGjRyMrKwtvvfUWAEAQBAwYMAAHDx7Ea6+9hmbNmuHnn3/GqFGjytVy4cIFdO3aFQEBAZg+fTocHBzw448/4rnnnsPmzZsxcODAGp3biRMncPjwYQwbNgyBgYG4desWli9fjscffxwXL16Evb09ACAvLw/du3fHpUuXMHbsWLRr1w7p6en49ddfcfv2bXh6ekKr1eKZZ55BTEwMhg0bhrfeegu5ubnYuXMnzp8/j/Dw8Br/7EtLSxEdHY1u3brh888/19fz008/oaCgABMmTICHhweOHz+OZcuW4fbt2/jpp5/0r//777/RvXt32NnZYfz48QgNDUVsbCx+++03fPTRR3j88ccRFBSE77//vtzP7vvvv0d4eDg6d+5c47qJGhSBiKzKnDlzBADC+PHj9dtKS0uFwMBAQSaTCZ988ol+e2ZmpqBWq4VRo0bpty1ZskQAIKxfv16/raSkROjcubPg6Ogo5OTkCIIgCFu3bhUACAsXLjT4Pt27dxcACGvWrNFvf+qpp4RWrVoJRUVF+m06nU7o0qWL0KRJE/22PXv2CACEPXv2VHmOBQUF5bYdOXJEACB89913+m3vv/++AEDYsmVLuf11Op0gCIKwevVqAYCwePHiSveprK6bN2+WO9dRo0YJAITp06dXq+4FCxYIMplMiIuL02/r0aOH4OTkZLDtwXoEQRBmzJghKJVKISsrS78tNTVVsLW1FebMmVPu+xBZG14CI7JSr7zyiv6+XC5Hhw4dIAgCXn75Zf12V1dXNG3aFDdu3NBv++OPP+Dr64vhw4frt9nZ2eHNN99EXl4e9u3bp9/P1tYWEyZMMPg+b7zxhkEdGRkZ2L17N4YMGYLc3Fykp6cjPT0dd+/eRXR0NK5du4bExMQanZtardbf12g0uHv3Lho3bgxXV1ecPn1a/9zmzZsRGRlZYQuTTCbT7+Pp6Vmu7gf3qY0Hfy4V1Z2fn4/09HR06dIFgiDgzJkzAIC0tDTs378fY8eORXBwcKX1jBw5EsXFxdi0aZN+28aNG1FaWooXX3yx1nUTNRQMQERW6p8fni4uLlCpVPD09Cy3PTMzU/84Li4OTZo0gY2N4X8fzZo10z9f9tXPzw+Ojo4G+zVt2tTg8fXr1yEIAmbPng0vLy+D25w5cwCIfY5qorCwEO+//z6CgoKgVCrh6ekJLy8vZGVlITs7W79fbGwsWrZsWeWxYmNj0bRpU9jaGq/HgK2tLQIDA8ttj4+Px+jRo+Hu7g5HR0d4eXnhscceAwB93WVh9GF1R0REoGPHjvj+++/1277//ns8+uijaNy4sbFOhchisQ8QkZWSy+XV2gaI/Xnqi06nAwBMmzYN0dHRFe5T0w/sN954A2vWrMHkyZPRuXNnuLi4QCaTYdiwYfrvZ0yVtQRptdoKtyuVynIBUqvV4umnn0ZGRgbeffddREREwMHBAYmJiRg9enSt6h45ciTeeust3L59G8XFxTh69Ci+/PLLGh+HqCFiACKiGgkJCcHff/8NnU5n8CF++fJl/fNlX2NiYpCXl2fQCnTlyhWD4zVq1AiAeBmtZ8+eRqlx06ZNGDVqlMEItqKionIj0MLDw3H+/PkqjxUeHo5jx45Bo9HAzs6uwn3c3NwAoNzxy1rDquPcuXO4evUq1q5di5EjR+q379y502C/sp/Xw+oGgGHDhmHq1KnYsGEDCgsLYWdnh6FDh1a7JqKGjJfAiKhG+vbti+TkZGzcuFG/rbS0FMuWLYOjo6P+kk3fvn1RWlqK5cuX6/fTarVYtmyZwfG8vb3x+OOPY+XKlUhKSir3/dLS0mpco1wuL9dqtWzZsnItMoMGDcLZs2crHC5e9vpBgwYhPT29wpaTsn1CQkIgl8uxf/9+g+f/85//1KjmB49Zdn/p0qUG+3l5eaFHjx5YvXo14uPjK6ynjKenJ/r06YP169fj+++/R+/evctd4iSyVmwBIqIaGT9+PFauXInRo0fj1KlTCA0NxaZNm3Do0CEsWbIETk5OAID+/fuja9eumD59Om7duoXmzZtjy5YtBn1wynz11Vfo1q0bWrVqhXHjxqFRo0ZISUnBkSNHcPv2bZw9e7ZGNT7zzDNYt24dXFxc0Lx5cxw5cgS7du2Ch4eHwX5vv/02Nm3ahMGDB2Ps2LFo3749MjIy8Ouvv2LFihWIjIzEyJEj8d1332Hq1Kk4fvw4unfvjvz8fOzatQuvv/46BgwYABcXFwwePBjLli2DTCZDeHg4fv/99xr1XYqIiEB4eDimTZuGxMREODs7Y/PmzQb9r8p88cUX6NatG9q1a4fx48cjLCwMt27dwrZt2/DXX38Z7Dty5Ei88MILAID58+fX6OdI1KBJNfyMiKRRNgw+LS3NYPuoUaMEBweHcvs/9thjQosWLQy2paSkCGPGjBE8PT0FhUIhtGrVymCod5m7d+8KL730kuDs7Cy4uLgIL730knDmzJlyQ8MFQRBiY2OFkSNHCr6+voKdnZ0QEBAgPPPMM8KmTZv0+1R3GHxmZqa+PkdHRyE6Olq4fPmyEBISYjCkv6zGSZMmCQEBAYJCoRACAwOFUaNGCenp6fp9CgoKhJkzZwphYWGCnZ2d4OvrK7zwwgtCbGysfp+0tDRh0KBBgr29veDm5ia8+uqrwvnz5yscBl/Rz1kQBOHixYtCz549BUdHR8HT01MYN26ccPbs2Qp/XufPnxcGDhwouLq6CiqVSmjatKkwe/bscscsLi4W3NzcBBcXF6GwsLDKnxuRNZEJQj32biQiIkmVlpbC398f/fv3xzfffCN1OURmg32AiIgasK1btyItLc2gYzURAWwBIiJqgI4dO4a///4b8+fPh6enp8EEkETEFiAiogZp+fLlmDBhAry9vfHdd99JXQ6R2WELEBEREVkdtgARERGR1WEAIiIiIqvDiRAroNPpcOfOHTg5OdVptWciIiIyHUEQkJubC39//3Lr7f0TA1AF7ty5g6CgIKnLICIiolpISEhAYGBglfswAFWgbCr/hIQEODs7S1wNERERVUdOTg6CgoL0n+NVYQCqQNllL2dnZwYgIiIiC1Od7ivsBE1ERERWhwGIiIiIrA4DEBEREVkd9gGqA61WC41GI3UZFsnOzg5yuVzqMoiIyEoxANWCIAhITk5GVlaW1KVYNFdXV/j6+nKuJSIiMjkGoFooCz/e3t6wt7fnB3gNCYKAgoICpKamAgD8/PwkroiIiKwNA1ANabVaffjx8PCQuhyLpVarAQCpqanw9vbm5TAiIjIpdoKuobI+P/b29hJXYvnKfobsR0VERKbGAFRLvOxVd/wZEhGRVBiAiIiIyOowAFGthIaGYsmSJVKXQUREVCvsBG1FHn/8cbRp08YoweXEiRNwcHCoe1FEREQSYAAiPUEQoNVqYWv78H8WXl5eJqiIiIikkFOkQWGJFgq5DRS2NlDa2sBW3rAuGjEAWYnRo0dj37592LdvH5YuXQoAWLNmDcaMGYM//vgDs2bNwrlz5/Dnn38iKCgIU6dOxdGjR5Gfn49mzZphwYIF6Nmzp/54oaGhmDx5MiZPngxA7NC8atUqbNu2DTt27EBAQAAWLVqEZ599VorTJSKiahIEAbczC3EyLgMnbmXi5K0MXE3JK7efjQz3wpAcClsbKOQ2UNrd+/rg9nuByXAfucF2pa0NGns74vGm3hKcsYgByAgEQUChRmvy76u2k1d7JNXSpUtx9epVtGzZEvPmzQMAXLhwAQAwffp0fP7552jUqBHc3NyQkJCAvn374qOPPoJSqcR3332H/v3748qVKwgODq70e3zwwQdYuHAhPvvsMyxbtgwjRoxAXFwc3N3d636yRERkFFqdgCvJuTgZl4HjNzNw8lYmknOKyu0nt5FBqxP0j3UCUKTRoUijM0od/SP9GYAsXaFGi+bv7zD59704Lxr2iuq9hS4uLlAoFLC3t4evry8A4PLlywCAefPm4emnn9bv6+7ujsjISP3j+fPn4+eff8avv/6KSZMmVfo9Ro8ejeHDhwMAPv74Y3zxxRc4fvw4evfuXeNzIyIi4yjSaPFXQhZO3hJbeE7HZSK3uNRgH1sbGVoEuKBjiBs6hrmjfYgbPB2V0OoElJTqUFyqvfdVvJWU6lCi1aFYo0WJVqd/rup9dSjR3n+ufYibRD+Re+cs6Xcns9ChQweDx3l5eZg7dy62bduGpKQklJaWorCwEPHx8VUep3Xr1vr7Dg4OcHZ21i93QURkLXKLNLiakovbmYVwVtnBzUEBN3vxq5PStt7nQMvML8HJuMx7gScD5xKzodEKBvs4KORoF+KGjqHu6BDqhjZBrhX+QS23kUGtkEOtaHiz9TMAGYHaTo6L86Il+b7G8M/RXNOmTcPOnTvx+eefo3HjxlCr1XjhhRdQUlJS5XHs7OwMHstkMuh0xmkqJSLrkZJThL9vZ+N8YjYEAGGe9gj1cECohwPcHBRSl6dXqtXh1t18XErKxZXkXFxOzsHlZDH4VMbWRgZXewXcHezgZq8Qbw6Gj90dFHC1t7v3VQFnVeWhqaz/zol7YefErUxcTy3ff8fLSYlO98JOx1B3RPg6NbhOzTXFAGQEMpms2peipKRQKKDVPryv0qFDhzB69GgMHDgQgNgidOvWrXqujoisUWpOEc4lZusDz9+J2UjLLa50fxe1HUI9HRDmYY9QTzEUiY8d4GJvV+nr6kIQBKTlFuPyAyHnclIurqfloaS04j/yvJ2UCPVwQH5JKTLzS5BZoEGhRotSnYD0vGKk51V+jv9UFprKWpHc7RVwc7BDTlEpTt7KQEpO+WM19nZEx1A3dAhxR8dQdwS5qzn7/j+Y/6c2GU1oaCiOHTuGW7duwdHRsdLWmSZNmmDLli3o378/ZDIZZs+ezZYcIqqztNxinEvMwrnbOeLXxOwKP7xtZEATbye0DHCBwlaGm+n5uJVegOScImQXanA2IQtnE7LKvc7N3u5+KPJwQKinPcI8xYDkrKpeOCooKcXVlDxcSc4xaNnJLKh4zUK1nRxNfZ0Q4et076szInydKmypKizRIrOgRLzla/T3M/JLkFWgQUZ+SbnnC0oeHppsbWRoFegiXs4KcUP7EDd4OCqrdb7WjAHIikybNg2jRo1C8+bNUVhYiDVr1lS43+LFizF27Fh06dIFnp6eePfdd5GTk2PiaonIkqXnFeNcYjbO3c7Wf61opJGNTGytaBnggtYBLmgV6ILmfi4V9jkpLNEiLiMft9LzcTO9QPx6Nx9xd/ORklOMzAINMuOzcCY+q9xr3R0UCL3XahTm4YAQTwcEuamRnF2kb9m5kpyLuIwCCEK5l8NGBoR6OCDCzwlNfZwR4SeGniA3e9jYVK9lRexLo4a/q7pa+wNiB+Z/BqbM/BJk5GtgK5ehfYgbIgNdG2QfnfomE4SK3mrrlpOTAxcXF2RnZ8PZ2dnguaKiIty8eRNhYWFQqVQSVdgw8GdJ1DBk5JfcCzlZ+rBzJ7t82JHJgHAvR7QKcBFvgS5o7ucMB2Xd/xYvKCnFrfQC3Lqbf6/FKB9xdwtw825+lZfUKuLpqECErzOa3mvVaebrjCY+jlAZqd8l1Z+qPr//iS1ARERUIyWlOhyOTccf55Jw6PpdJGaV7/QrkwFhng5oHeAitu4EuqK5vzMcjRB2KmKvsEVzf2c09y//oZdXXIpb6fm4dfdeKLoXkG5nFsLLSWlw+aqprxO8nHj5yBowABER0UOVlOpw8Hoa/jiXjD8vJCOnyHAemTBPB7QKcEHrQDHwtPB3hlM1+93UN0elLVreC2JEZRiAiIioQsWlWhy4mo4/zidh58UU5D4QejwdlejT0he9WvggMsi12p2MicwFAxAREekVabTYfzUN/zufjF0XUwxmDPZ2EkNP31Z+6BDqDnk1O/8SmSMGICIiK1ek0WLvlTT873wSYi6lIu+B0OPrrELvlr7o19oP7YPdqj3iicjcMQAREVmhwhIt9l5JxbZzSdh9ORUFJfcnSfVzUaFPSz/0a+2LtkEMPdQwMQAREVmJgpJS7Lmchj/uhZ5Czf3QE+CqRt9WvujTyg9tAl0ZeqjBk3whkK+++gqhoaFQqVSIiorC8ePHK91Xo9Fg3rx5CA8Ph0qlQmRkJLZv326wT25uLiZPnoyQkBCo1Wp06dIFJ06cqO/TICIyS/nFpfjt7B1MWH8K7ebvxMT/nsa2c0ko1GgR6KbGqz0aYevErjj47hOY2a852vEyF1kJSVuANm7ciKlTp2LFihWIiorCkiVLEB0djStXrsDb27vc/rNmzcL69euxatUqREREYMeOHRg4cCAOHz6Mtm3bAgBeeeUVnD9/HuvWrYO/vz/Wr1+Pnj174uLFiwgICDD1KRIR1ZlGq0NuUSlyCjXIKdIgp7AUuUX374tfNcj5xz45RRrczStBifb+UjbB7vbo28oPfVv5olWAC9eHIqsl6UzQUVFR6NixI7788ksAgE6nQ1BQEN544w1Mnz693P7+/v6YOXMmJk6cqN82aNAgqNVqrF+/HoWFhXBycsIvv/yCfv366fdp3749+vTpgw8//LBadXEmaNPgz5KsVU6RBgkZBUjIKMTtzAJkFWiqDDEP9s+pjVCPstDjhxb+zgw91GBZxEzQJSUlOHXqFGbMmKHfZmNjg549e+LIkSMVvqa4uLjcB6VarcbBgwcBAKWlpdBqtVXuU9lxi4vvT5XeUNe9evzxx9GmTRssWbLEKMcbPXo0srKysHXrVqMcj6ihKNJokZhVKIaczELczihAQqYYeOIzCpBdWPHCmg/joJDDWW0HZ5UdnNW2977awVllW8l2O7ja2yHQjSuBE/2TZAEoPT0dWq0WPj4+Btt9fHxw+fLlCl8THR2NxYsXo0ePHggPD0dMTAy2bNkCrVb868jJyQmdO3fG/Pnz0axZM/j4+GDDhg04cuQIGjduXGktCxYswAcffGC8kyOiBk2rE5CcU3SvFed+yIm/F3QqWuH8n9wdFAhyUyPQ3R5ejsoqQ4yTyhZOKlvYyiXvtknUYFjUKLClS5di3LhxiIiIgEwmQ3h4OMaMGYPVq1fr91m3bh3Gjh2LgIAAyOVytGvXDsOHD8epU6cqPe6MGTMwdepU/eOcnBwEBQXV67mY2ujRo7Fv3z7s27cPS5cuBQDcvHkTeXl5ePvtt3HgwAE4ODigV69e+Pe//w1PT08AwKZNm/DBBx/g+vXrsLe3R9u2bfHLL7/gs88+w9q1awFA/5flnj178Pjjj0tyfkTGJggCErMKcT4xBzfS8/SXrBIyC3AnqxAabdW9B+wVcgS52SPIXY0gd/t798XHgW729bYmFhFVj2S/gZ6enpDL5UhJSTHYnpKSAl9f3wpf4+Xlha1bt6KoqAh3796Fv78/pk+fjkaNGun3CQ8Px759+5Cfn4+cnBz4+flh6NChBvv8k1KphFJZh8XvBAHQFNT+9bVlZy+uOFgNS5cuxdWrV9GyZUvMmzdPfLmdHTp16oRXXnkF//73v1FYWIh3330XQ4YMwe7du5GUlIThw4dj4cKFGDhwIHJzc3HgwAEIgoBp06bh0qVLyMnJwZo1awAA7u7u9XaqRPVJEATEZxTgXGI2zifm4MKdbJxPzEZmQeWXqmxtZAhwUxsEG/19NzXcHRS87ERkxiQLQAqFAu3bt0dMTAyee+45AGIn6JiYGEyaNKnK16pUKgQEBECj0WDz5s0YMmRIuX0cHBzg4OCAzMxM7NixAwsXLqyP0xBpCoCP/evv+JV57w6gcKjWri4uLlAoFLC3t9cHzA8//BBt27bFxx9/rN9v9erVCAoKwtWrV5GXl4fS0lI8//zzCAkJAQC0atVKv69arUZxcXGlgZXIHOl0Am6k5+tDzrnEbFy4k2OwzlUZWxsZHvERVwovCzZi2LGHr7OKS0EQWTBJ22CnTp2KUaNGoUOHDujUqROWLFmC/Px8jBkzBgAwcuRIBAQEYMGCBQCAY8eOITExEW3atEFiYiLmzp0LnU6Hd955R3/MHTt2QBAENG3aFNevX8fbb7+NiIgI/THpvrNnz2LPnj1wdHQs91xsbCx69eqFp556Cq1atUJ0dDR69eqFF154AW5ubhJUS1RzpVodYtPyHwg62bh4Jwf5FYyqUshtEOHnJK4a7u+ClgHOaOrrBKWtXILKiai+SRqAhg4dirS0NLz//vtITk5GmzZtsH37dn3H6Pj4eNjY3O/0V1RUhFmzZuHGjRtwdHRE3759sW7dOri6uur3yc7OxowZM3D79m24u7tj0KBB+Oijj2BnV48rFdvZi60xpmZnX6eX5+XloX///vj000/LPefn5we5XI6dO3fi8OHD+PPPP7Fs2TLMnDkTx44dQ1hYWJ2+N5GxlZTqcDUl917LTg7O38nGpaQcFGl05fZV2dmguZ+zGHbuBZ4mPo6wYydjIqsh6TxA5qqhzgPUq1cvNG3aFMuWLQMAzJw5E5s3b8b58+dha/vwLKzVahESEoKpU6di6tSpGD9+PJKSkvDbb7/Vqh5L/lmSael0Au7mlyAttxipuUX3vhYj7d4tPqMAV5JzDSb8K+OgkKOF/72gEyCGnkaeDhxRRdQAWcQ8QGR6oaGhOHbsGG7dugVHR0dMnDgRq1atwvDhw/HOO+/A3d0d169fxw8//ID/9//+H06ePImYmBj06tUL3t7eOHbsGNLS0tCsWTP98Xbs2IErV67Aw8MDLi4u9dvSRg1OkUZbYahJzSlGWp64PTWnGHfzS6DVPfxvNWeV7f1WnQAXtPR3RqiHA5d2IKJyGICsyLRp0zBq1Cg0b94chYWFuHnzJg4dOoR3330XvXr1QnFxMUJCQtC7d2/Y2NjA2dkZ+/fvx5IlS5CTk4OQkBAsWrQIffr0AQCMGzcOe/fuRYcOHZCXl8dh8FShhIwC/HkxBUlZhUj9R9ipqONxZWQywMNBAU9HJbydVfByVMLbWQkvRyX8XVVo7ueCIHdO+EdE1cNLYBVoqJfAzA1/lg1XcakWOy+m4IfjCTh4Pb3KfRW2NvB2UsLbSQkvJyW8nVT3vpYFHBW8nZVwd1Cwjw4RVYmXwIhIEtdTc/HD8QRsOZOIjPwS/faujT3Qwt9FH3IeDDrOKlu22hCRyTEAEVGdFJZose1cEn44Ho+TcZn67T7OSgzpEIQhHYIQ5F63EYtERMbGAEREtXI+MRs/nIjHL2fuILdY7Msjt5HhiabeGN4pCI894tUwRlqd3Qjk3gGaPQt4hEtdDZHly0oAfp8MdJ8GhHSWrAwGICKqtpwiDX796w5+OBGP84k5+u1B7moM6xiMF9oHwse5AfXnOr8Z+Hm8eH/XXMCvDdDqBaDFQMAlUMrKiCyPIACn1gB/zgZK8oDcZOC1g9Ve0snYGIBqiX3H644/Q8sgCAJOx2diw/EEbPs7CYUacRZlhdwGvVr4YHinYHRu5NHwhpqnXQF+eUO87xUBpF8Dkv4Sb3/OAoK7AC2fB5o/Bzh6SVgokQXIvAX8+gZwc7/4OLgz8OyXkoUfgAGoxsrmuSkoKIBarZa4GstWUCAuIMu5g8xTRn4Jtpy+jY0nEnAtNU+/vbG3I4Z1DMLz7QLh7qCQsMJ6VJwHbHwJ0OQDod2Bl7YChZnAxa3A+S1A/OH7t/+9CzR6DGg5CIh4BlC7Slz8A0qLgfw0wDlA0g8asmI6HXDyG2DnHPH3yVYN9JwLdBoP2Eh7iZzD4CvwsGF0SUlJyMrKgre3N+zt7TmCpYYEQUBBQQFSU1Ph6uoKPz8/qUuie3Q6AYdj7+KHE/H480KKfmZllZ0Nnmntj+GdgtAu2K1h/5sXBGDzy+LlLyc/4NX9gKO34T7Zt4ELP4v73Dlzf7tcATR+WmwZatqn2osVG0VpCZB6UaznzhmxpSrlIqDTAIEdgSdnAWGPMQiR6WTcEFtR4w6Kj0O6AQOWAe6N6u1b1mQYPANQBR72AxQEAcnJycjKyjJ9cQ2Iq6srfH19G/aHqSXITUHR72/jRGljzEzqjviMAv1TLQOcMaxjMJ5t4w9nlZW01B1bCfzvHcDGFhi9DQh+tOr978aKrULnNwFpl+9vt7MXQ1DLQUDjnoCt0ng1ajX3ws5fD4SdC4C2pOrXhXYXg9DDzomoLnRa8fcoZh5QWgjYOQBPfwB0eLneW30YgOqouj9ArVYLjUZjwsoaDjs7O8jlXGVbalevXYHrT4PgXZIAAHi1ZDIO23XBgLb+GNYxGC0DXCSu0MQSjgNr+gC6UqD3J8CjE2r2+pSLYqvQ+U1in4cyShegWX+xZSjsMUBeg94HWo0YrO6cuR94Ui4A2uLy+6pcAf+2925txK9yJXDw3+JliLKA1Php4MmZ4vNExpR+DfhlIpBwTHwc1gN4dhngFmqSb88AVEc1+QESWRpBEHDwejo27z6KyYn/QqhNCooFWyhlpSixdYJu/AGovMOkLtP08tKAlT3EIe8tBgIvrKn95SJBAO6cBs5tBi5sAXKT7j9n7wm0eE5sGQp61PAvYm0pkH7lH2HnPFBaVP57qFzEUWkPhh3XkMprzr4N7P8MOLNeDHiAGMqemAl4N6vdeRKV0WmBI18Bez4S/70qnIBe84H2o0162ZUBqI4YgKgh0mh12PZ3Er7efwM5ybHYYPchgmzSkG7nh/TnNiDi8DQg8SQQ0AEYux2QW8klL0D8z3vdQODmPsCjCTB+D6B0MtKxdUD8EbFV6MJWoDDj/nPOAeIoMp1GDDzJ58RLBv+kdAH8WhuGHbew2n2wZNwA9n4C/P0jAAGADGg1GHh8Ouc5otpJuwJsfV38/wMAwp8E+n8BuAaZvBQGoDpiAKKGJLdIg40nErD64E3cyS5CsCwFPyg+hL/sLjQuobAbu02c0yYzDljRHSjOBrq8Kf71Zi1i5gMHPhf7KozbDXhH1M/30WrEkHVuM3D5d6A4p/w+Cicx5PhF3r+c5RZm/L4TqZeBvR8DF38RH8vkQNsRQI93JPngIgukLQUOfyEGam0xoHQGoj8G2r4oWWd7BqA6YgCihiA5uwhrDt/Ef4/G62dqbudwF9/J58GxJE1s6Rj1K+Dsf/9FF38FfnxJvD9iE9DkaQkqN7Er24ENQ8X7g74RJzo0BU0RcH0XcPV/YgtPWeuOe7hphwff+Uu8bHHtT/GxXAG0HwN0/xfg5GO6OsiypFwEfnn9/ijIJr2AZ5YALgGSlsUAVEcMQGTJLifnYNX+m/j1bCI0WvHXu5GXA6a1BfqcGg9Zfoo4sd/IXyv+gNs2DTixCrD3AF47BDg34GkKMm4CXz8GFGUDnV4F+i6UuiLpxB8Dds8Hbh0QH9uqgajxQNfJgL27pKWRGdFqgINLgH2fipduVS5A70+ByGFmMcUCA1AdMQCRpREEAUdi72Ll/hvYdzVNv71TqDvG92iEJ93SYLNuAFCQDvi0BEb+Ajh4VnwwTRHwTU+xP0pod3FfmwY4Yk9TCHzTC0j+W5wnZ/QfgG0DndixJm7sE4PQ7RPiY4UT0Hki0Pl18cOOrFfyObGvT/Lf4uOmfYF+i83qjyQGoDpiACJLUarVYdu5JKw6cEO/NpeNDOjd0hfjujdC22A3IOlv4LsBYudb39ZioHnYX/Tp18URUZp84PEZYgfZhuaXScCZdWJL16sHJG+6NyuCIF4S2z1f/NADxCH2Xd8Col417QSPJL3SEuDAIrGfnK4UULsBfT4TLxebQavPgxiA6ogBiMxdXnGpvmNzYpY4akhlZ4MhHYLwcrcwhHjc+4BKPC2ObirKAvzbAS9tEf/zqo6zG8WFQGU24uWysO71czJSOL0O+HUSABnw0s9A+BNSV2SedDrg0q/Ano/F4fkA4OAt9g9qPxqwa0AL3xpTcR6wdwFweZt4ubnRY+J8OF7NJF/+ocbu/CXO65NyXnzcrD/Qd5HZ9g9jAKojBiAyVyk5Rfj28C18fzQOOUVix2YPBwVGdQnFS4+GwO3BtblunwTWPS+O6grsBLy4qeaXMLZOBP5aDzj6AhMOVX7ZzJIknRUvfZUWibMi93hb6orMn04LnPtJ/FAvm+DROUD82bV90bqmTHiYqzuAbf8CshPKP2fvKf4hEXYvELk3MrsWFL3SYmDfQnESTUErtpT2/VycI8tcawYDUJ0xAJG5iU3Lw4q9sdj61wMdmz0d8Er3Rni+XQBUdv/ooxN/FFj/AlCSK666POKn2s1rU5IPfP2E+Nd/46eB//vR8v6CfVBhJvD14+KHeJNoYPgPln0+pqbViBMp7lsoThgJiB+Mjj7iEGilE6ByFu+XfX3wvurePkpnMYwrnRpOeMpNAba/K64RBwCuwcCTs8VJMG/sE+eC0hQYvsY5UAxCZS1ED47INCVtqTg/VOpFIPWS+DXxFJCTKD7fYqAYfizgDyAGoDpiACJzUarV4esDN7Bk5zX9wqQdQtwwrkcjPN3MBzY2Ffwldusg8P2Q+yuZ/9/GuvXZSLkArHpSbDF5ep7YD8QS6XTAD/8nDjt3DRYXOa3u5UAypCkCTq0R+4Xkpz18/6rYqisJSM73JoCMFJcQMdegpNOJfcl2zhZHE8rkYqfxx6cb/t6Vloih4uZ+cS6ohOPiKKoHeTQWg1DYY+LvroOHcWsVBLFlqizklH1Nu1rx0ioOXkC/RUDzAcatox4xANURAxCZg+upufjXT3/jbEIWAKDHI15466kmaB9SxYf2jb3Af4eJswk3egIY9l9AYV/3Yk6uAX6fLC4QOmY7ENSx7sc0tQOLxMUZ5Urg5T/FOXeobjSF4nwwxdlAcS5QlCNO7qi/n33va664/cH7/2wNqYprMNBtCtBmhHEXla2rtKvAb28B8YfFx35tgGe/EEPbw5QUAAlHxdahm/vFBW0FneE+Pq3utxAFdxZDYXXlpRmGnNRL4q0kt+L97RzECUC9mwHezcWvgR2NNyO6iTAA1REDEElJqxPw/w7cwKKdV1FSqoOTyhZz+7fA8+0CIKvq2vu1XcDGEWJLTeOngaHrjddJVRCATWPE5n2XYOA1C2s9ubFX7Awu6MSFGduNlLoi0mr+EYxyDENUUTZQcFfse1TWyuQcIM5L1G6ktB2wS4vFvjEHFokLzNo5iP3JOo2v2UK3DyrMAuIOi61DN/eLoeVBMjkQ0O5+C1FQJ8BOLf680i6XDzuVtczZ2AGej9wLOg+EHdeQBnE5mAGojhiASCqxaXl4+6ezOB2fBQB4vKkXPnm+NXxdHvKf/ZXt4gzO2hLgkT7AkLXG/0u5KFscGp95SxwJMmSdWXeG1Mu5Iy7xUZAudtgd8JXUFVFNlBQAp9cCh5beX1TW0UdcrqXDGNMPyY87LLb6pF8VHzeJBvp9LrZSGVNeqjgpZVkLUeZNw+flSvESVc7tSg4gA9zD7gecsrDj0dh8LycaAQNQHTEAkalpdQLWHLqJz3ZcQXGpDk5KW8x+pjkGdwisutUHAC79Dvw0WuxP0Kw/MGh1/U3ol3haHEGl04idIjuNq5/vYyylJcC3/YDbxwHfVsDLO8W/msnyaIrEEYkHl9wfYWXvKfa36TSu/i/VFGYBu+YAp74VHzt4A30+Nd2oqKz4e/2H9ouhKC/5/nNO/uVbdLwijHP528IwANURAxCZ0s30fLz901mcjMsEAHRv4olPB7WGv2s1Pqgv/AxsfkWcnKzF88DzX9f/X3dH/gPsmCGuGfVKjLhKubn633Tg2HKxM+2re8Vhx2TZSkuAsxuAg4vvD8lXuwGPvi5eglK7Gvf7CQJwcSvwv3eBvBRxW7tRwNMfSHcZWBCA9GviqEavRyzrcnQ9YwCqIwYgMgWdTsC3h29h4Y7LKNLo4Ki0xcx+zTCsY9DDW30A4O+fxIkKBR3Qeigw4D+1739QE4IAbBgujqbyaAyM3wcoHev/+9bU+c3AprHi/WEbgIi+0tZDxqUtFfsHHfgcuHtd3KZ0FmeqfvR146xflpUA/DENuLpdfOz5CNB/KRDSpe7HpnrBAFRHDEAmIAhAfro490RGLHA3VrzGrXAQR1L4twV8WpjXiA8jirubj7c3/Y3jNzMAAF0be+DTQa0R6FbNJuu//ivOziroxJExzy4z7XpdBRnAim7iPCGthwIDV5pXf6C0K+L8RZp8oNtUoOccqSui+qLTii2h+z8H0i6J2xSOQMdXgM6TAEev2h3z+NdAzHzx35CNnTj7dfepDfb/pIaCAaiOGICMRBDED8qMWDHo3I29H3YybogjPapiYwf4NBfDUFko8m5u0QtW6nQC1h+Lw4I/LqNQo4W9Qo73+jbDiKjg6rX6AMDp74Bf3wQgiE3xzyyRZvRG3BGxf42gFVuf2o4wfQ0VKc4V5y1KvyqOmHnxZ9O0jJG0dDrg8u/A/oX31y+zVQMdxgJd3wScfKt3nKS/gd/eBO6cER8HdxZbfbya1k/dZFQMQHXEAFRDBRkPBJwHWnQyYsWRQ5WSAS6BYr8Mj3Dxa0GGOB/GnTPi9e1/kivElqGyQOTfRgxFFjCqISGjAG9vOoujN8RWn0cbueOzFyIR5F6DjoonvgG2TRXvdxwH9Fko7dDV/Z8Buz8E7OyB8Xul/5AQBPGy14UtgJOfuMhpbVoAyHIJgnjJat9C4M5pcZtcKQ6d7zZZ/D+nIiUFwL5PgMNfiqFe6SL282k3qkEMD7cWDEB1xABUiZwkcZbhf7boVBRUHuQc8EDICb//1S208rk8BEEc9XDnzP1AdOcvcVHPf5IrxVBUFoj824ojIMwkFAmCgO+PxePjPy6hoEQLtZ0c0/tE4KVHQyqeybkyR1eIU+0DYh+H6I+lv+yk0wLrnxfn2fFuDozbLe0oq2Mrgf+9I07YOPoPIDhKulpIWoIAxMYA+z4TJxwExFbltiPESRXdQu/vez0G+H0KkBUnPm7+nDjCq7qtRmQ2GIDqiAHoH/JSgQOLgZPfiPPMVMTJ/16wCTMMOe5hxvtAFARx1Ic+EJ0B7pwVZ5v9J1sV4NPSMBR5NjX5pZDbmQWYvvkcDl5PBwB0CnXHZ4Nb31+tvSKCIE5iln1b7GOTfVtcifnMevH5rm8BPT+QPvyUyU0BVnQVa24/Bui/RJo6Eo4Da/qII+J6fwI8OkGaOsi8CII4n86+heJXQJxUMHKYeHns+NfA3xvF7c6B4tIPTXtLVy/VCQNQHTEA3VOQARz+Qvyrumzaer9IcT6Vf4YcU09GVkYQxNaoB1uJks5W3L/IViUuNujgde/mWcl9L0DtXqdmb0EQ8MOJBHy07RLyikuhsrPBu70jMKpzKGxKcu8HmwdDjv7xnYrX5QHE1befmGk+4adM7B5xpmUIwAtrxLWbTCkvTZykMfeOOC/LC2vM72dE0os7IvYRit1tuF1mA0S9Jv5umeOIRqo2BqA6svoAVJQDHF0OHPnyfpAIaC+ubNzocfP/YNHpxBFl+laiv8RQVNkaOBWR2YiTrFUVlBy97z8uC4ClxUhJvIn/9/t+pCfegL/sLiKd89DNuxj2hUlAdmLFLVblCxCb350DxD4LLoFA8KPiRIfmKmaeuDSA0llcaNQ9zDTfV6cF1j0nThDn+Yh4Gc7C1i8iE7t9SgxCV7eL6209u1T8P44sHgNQHVltACopAE6sEmdaLRQ76sKnpbjGzSO9zT/4VKUsFOWliJdq8tPEYfj/vJ+XWnE/o4exs4dgZw9ZQXr19le53g82D4acssdOfpY32k1bKo4KSzgqXnIc+2f9nYNOB6ScE0PPle1A3EFxPaZxu8UFHYmqIy8NsPdgJ+cGpCaf3xwbSuLCfqfWihOKlc106tEEeOI9sTNgQ/jPwcZGvGTnEf7wfUtLxEUYqwpK+vup4uKjmgLI7l0mLBLskGHrBVe/RrD3DCkfcpwDGmYzu9wWeOEbcX6gO2eAXXOB3h8b59hlM9/e3Cfebh007HwvswEGLGP4oZrhCEGrxgBkzbSlwNn/ip0Dy9bWcQ0GHp8BtBpivXOn2CoAZz/xVoUijRbbzyVhy7GruBV/Cw4oQobcA2N7tscrPcIhr8kIr4bCJVCcE+iH4cDRr8R5eGrboTQr/v5CkDf3G659BAAKJyC0q/g9Gj8tLglARFRNVvoJZ+V0WuD8FmDvx2IHYkC85NLjbaDtS5Z36cXELiXlYOOJBGw5fRs5RaUAABuZDx5v6o0v+kSgiY+V9z+J6CsO0z/6H2Dra8BrhwCXgIe/LjdFHKVzs2z161uGz9uqgKAoMfCEPSZeZrPWkE5Edcb/PayJIIgzpe7+6P6U8fae4vTuHcZylewq5BWX4vezd7DhRALOJmTptwe4qjGkQxAGdwis3uKl1qLnXCDusDg6b/PLwKjfy4eVwkzg1qH7LTxl/ybLyORAYId7gacHENip8nmjiIhqiAHIGgiCONHX7vniBxIAqFyALm+KQz8bYn8UIxAEAX8lZGHjiQT8dvYO8ku0AABbGxmebu6DYZ2C0a2xp3Ve6noYWyUweA2wogcQf0ScYbfbFPF+WeBJOiuuZfYg31Zi607YY0BIZ47mIqJ6w1FgFWhQo8BuHRSXKog/Ij5WOIoTxHWeBKhdJS3NXGUVlGDrmUT8cCIBl5PvD51v5OmAoR2DMKh9IDwduSBitehXZJeJszPrNIbPezQRW3caPQaEdAMcPCQpk4gaBo4CI+D2SbHF58Ze8bGtSlwdudsUce4aMiAIAo7dzMAPx+Pxx/lklJSKLRNKWxv0beWHYR2D0CnMvfoLlpKo5SCxtefUt2L4cQ4Uw07YY0BYd3FiSiIiCTAANTTJ58Q+Plf/Jz62sQPajwK6/4sfNhVIyy3G5tO3sfFEAm6m5+u3R/g6YXinYDzXJgAu9uaxppjF6rsIiHhGnILALcyy55MiogaDAaghObkG+H2yeF9mA0T+H/DYO4BbiKRlmRutTsCBa2n44XgCdl1KQalOvArsoJDj2Tb+GNYxGK0DXdjaYyxyW6DJ01JXQURkgAGooSjIAHbOEe83exZ46n3As4m0NZmZO1mF+PFkAn46eRuJWYX67W2CXDG8UxCeae0PByV/JYiIrAH/t28oDv5bXGPKuwUw+FvARi51RWZl9cGb+OiPS9Dea+1xUdthYNsADOsUhAhfC+/oTkRENcYA1BBkJwLHvxbv95zD8PMArU7A/N8v4tvDtwAAncLcMSIqGNEtfKGy48+JiMhaMQA1BHsXiOtRBXcBmvSSuhqzUViixVs/nMGfF8X1zab3icCrPRqxbw8RETEAWby0K8Bf34v3n/6AI2zuSc8rxitrT+KvhCwo5DZYNCQS/SM5Co6IiEQMQJYuZp44m27TfkBQJ6mrMQs30vIwes0JxGcUwEVth1UjO6BTmLvUZRERkRlhALJkCSfEtb1kNuKoL8KJWxkY991JZBVoEOSuxrdjOiHci0t9EBGRIQYgSyUIwK654v3I/wO8IyQtxxz8/vcdTP3xLEpKdYgMcsX/G9kBXk5csoKIiMpjALJU13cBcQcBuRJ4YobU1UhKEAR8vf8GFvzvMgDg6eY++GJYW6gVHOVFREQVYwCyRDodsOsD8X6ncYBLoLT1SKhUq8Pc3y5g/dF4AMDoLqGY/UxzrtBORERVYgCyROc3AynnAKWzuMaXlSooKcUb/z2DmMupkMmAWf2a4+VuYVKXRUREFsBG6gK++uorhIaGQqVSISoqCsePH690X41Gg3nz5iE8PBwqlQqRkZHYvn27wT5arRazZ89GWFgY1Go1wsPDMX/+fAiCUN+nYhqlJcCeD8X7Xd8C7K1zdFNqbhGGrjyKmMupUNra4D//147hh4iIqk3SFqCNGzdi6tSpWLFiBaKiorBkyRJER0fjypUr8Pb2Lrf/rFmzsH79eqxatQoRERHYsWMHBg4ciMOHD6Nt27YAgE8//RTLly/H2rVr0aJFC5w8eRJjxoyBi4sL3nzzTVOfovGd+hbIvAU4+gCPTpC6GklcS8nF6DUnkJhVCHcHBVaN7ID2IW5Sl0VERBZEJkjYNBIVFYWOHTviyy+/BADodDoEBQXhjTfewPTp08vt7+/vj5kzZ2LixIn6bYMGDYJarcb69esBAM888wx8fHzwzTffVLrPw+Tk5MDFxQXZ2dlwdjajdaKK84Av2gD5aUC/xUDHl6WuyOSOxN7Fq+tOIqeoFGGeDlgzuiNCPR2kLouIiMxATT6/JbsEVlJSglOnTqFnz573i7GxQc+ePXHkyJEKX1NcXAyVSmWwTa1W4+DBg/rHXbp0QUxMDK5evQoAOHv2LA4ePIg+ffrUw1mY2JGvxPDjHg60Gyl1NSa39UwiRq4+hpyiUrQPccPmCV0YfoiIqFYkuwSWnp4OrVYLHx8fg+0+Pj64fPlyha+Jjo7G4sWL0aNHD4SHhyMmJgZbtmyBVqvV7zN9+nTk5OQgIiICcrkcWq0WH330EUaMGFFpLcXFxSguLtY/zsnJqePZ1YP8dODwF+L9J2cBcjtp6zEhQRDw1Z7r+PxPMdT2beWLxUPacDFTIiKqNck7QdfE0qVL0aRJE0REREChUGDSpEkYM2YMbGzun8aPP/6I77//Hv/9739x+vRprF27Fp9//jnWrl1b6XEXLFgAFxcX/S0oKMgUp1Mz+z8HSvIAvzZA8+ekrsZkNFodZmw5pw8/43s0wpfD2zH8EBFRnUgWgDw9PSGXy5GSkmKwPSUlBb6+vhW+xsvLC1u3bkV+fj7i4uJw+fJlODo6olGjRvp93n77bUyfPh3Dhg1Dq1at8NJLL2HKlClYsGBBpbXMmDED2dnZ+ltCQoJxTtJYMuOAk/f6NPWcA9hYVG6ttbziUry89iR+OJEAGxkwb0ALvNe3GWw4xw8REdWRZJ+kCoUC7du3R0xMjH6bTqdDTEwMOnfuXOVrVSoVAgICUFpais2bN2PAgAH65woKCgxahABALpdDp9NVejylUglnZ2eDm1nZ8zGgLQHCHgPCn5S6GpNIzi7CkBVHsP9qGtR2cnz9UgeM7BwqdVlERNRASDoMfurUqRg1ahQ6dOiATp06YcmSJcjPz8eYMWMAACNHjkRAQIC+9ebYsWNITExEmzZtkJiYiLlz50Kn0+Gdd97RH7N///746KOPEBwcjBYtWuDMmTNYvHgxxo4dK8k51lnyeeDvjeL9nnMlLcVULifnYMyaE0jKLoKnowKrR3dE60BXqcsiIqIGRNIANHToUKSlpeH9999HcnIy2rRpg+3bt+s7RsfHxxu05hQVFWHWrFm4ceMGHB0d0bdvX6xbtw6urq76fZYtW4bZs2fj9ddfR2pqKvz9/fHqq6/i/fctdLX0mHkABLHfT0A7qaupdwevpWPC+lPILS5FuJcDvh3TCUHu9lKXRUREDYyk8wCZK7OZByjuMLCmDyCTAxOPA56NpavFBH46mYAZW86hVCegU5g7Vr3UAS721jPajYiI6qYmn99cC8xcCQKwc454v93IBh1+SrU6fLr9MlYduAkAGNDGHwtfaA2lLUd6ERFR/WAAMldX/gBuHwds1cBj70pdTb3JzC/BGxvO4OD1dADAG082xpSej3CkFxER1SsGIHOk097r+wNxvS9nP2nrqSeXknIwft1JJGQUwl4hx+eDI9G3VcM8VyIiMi8MQObo7AYg7TKgchVXfG+A/jiXhH/9eBaFGi2C3NVYNbIDInzNbPoBIiJqsBiAzI2mCNhzb9LG7v8C1K6SlmNsWp2AxTuv4Ks9sQCA7k08sWx4W7jaKySujIiIrAkDkLk5sQrIuQ04BwCdxktdjVFlF2ow+Ycz2HMlDYC4rMU70U1hK7eOma2JiMh8MACZk6Js4MAi8f7jMwA7lbT1GNH11FyM++4UbqbnQ2lrg4UvtMaANgFSl0VERFaKAcicHPoCKMwEPJsCkcOlrsZo/ryQjKk/nkVecSkCXNVY+VJ7tAxwkbosIiKyYgxA5iI3GTj6H/H+U+8Dcst/a3Q6AV/svoYlu64BAB5t5I6v/q8dPByVEldGRETWzvI/ZRuKfQsBTQEQ2AmI6Cd1NXWWW6TB1B/PYufFFADA6C6hmNmvGezY34eIiMwAA5A5uBsLnF4r3u85F5BZ9iSAN9LyMH7dKVxPzYNCboMPB7bEkA5BUpdFRESkxwBkDnZ/COhKgSa9gNCuUldTJ3sup+LNH84gt6gUPs5KrHixPdoGu0ldFhERkQEGIKndOQNc2AJABjw1R+pqak0QBCzfF4vPdlyBIADtQ9yw/MV28HZqOCPZiIio4WAAktquD8SvrYcAvi2lraWWCkpK8fZPf2PbuSQAwPBOwfjg2RZQ2LK/DxERmScGICnd2Avc2APY2AFPvCd1NbUSf7cA49edxOXkXNjJZZj7bAuMiAqRuiwiIqIqMQBJRRCAXXPF+x1fBtxCpaymVg5eS8ekDaeRVaCBp6MSy19sh46h7lKXRURE9FAMQFK5uFXs/6NwBLpPk7qaGhEEAd8cvImP/7gEnQBEBrpgxUvt4eeilro0IiKiamEAkoJWA8TMF+93eQNw9JK2nhoo0mgxY8s5/HwmEQAwqF0gPhrYEio7ucSVERERVR8DkBTOrAMyYgF7T6DzRKmrqbbErEK8uu4kzifmQG4jw+x+zTCqSyhkFj5vERERWR8GIFMrKQD2fire7/E2oHSStp5qKtXqMPKbY4hNy4ebvR2+GtEOXcI9pS6LiIioVhiATO3YciAvGXANBjqMkbqaavv5TCJi0/Lh7qDALxO7IsjdXuqSiIiIao0TtZhSQQZwcKl4/4lZgK1lLAqq0erwxW5xQdPXHmvE8ENERBaPAciUjq0AirMBn5ZAq8FSV1Ntm0/dRkJGITwdlXjp0VCpyyEiIqozXgIzpa6TAVsV4N8GsLGM7FlcqsWy3dcBABMeD4dawdFeRERk+RiATElhD3SfKnUVNfLjydtIzCqEj7MSI6KCpS6HiIjIKCyjGYIkUaTR4qt7rT8Tn2jMuX6IiKjBYACiSm04Ho/knCL4uagwtGOQ1OUQEREZDQMQVaiwRIv/7I0FAEx6sjGUtmz9ISKihoMBiCr0/bE4pOUWI9BNjcHt2fpDREQNCwMQlZNfXIrl91p/3nyyCRS2/GdCREQNCz/ZqJzvjsThbn4JQjzsMbBdgNTlEBERGR0DEBnILdJg5X6x9eetp5rATs5/IkRE1PDw040MrD18C1kFGjTycsCzkf5Sl0NERFQvGIBIL7tQg6/33wAgtv7YsvWHiIgaKH7Ckd7qgzeRU1SKJt6OeKY1W3+IiKjhYgAiAEBWQQlWH7wJAJjy9COQ28gkroiIiKj+MAARAGDVgRvILS5FhK8TerfwlbocIiKiesUARMjIL8GaQ7cAiK0/Nmz9ISKiBo4BiLByfywKSrRoGeCMXs19pC6HiIio3jEAWbm03GJ8dzgOADD16Ucgk7H1h4iIGj4GICu3Yl8sCjVaRAa54omm3lKXQ0REZBIMQFYsJacI64+y9YeIiKwPA5AVW743FsWlOnQIcUOPJp5Sl0NERGQyDEBW6k5WIf57LB4AW3+IiMj6MABZqa/2XEeJVoeoMHd0DveQuhwiIiKTqlUA2rNnj7HrIBNKyCjAjycTALD1h4iIrFOtAlDv3r0RHh6ODz/8EAkJCcauierZl7uvQ6MV0K2xJ6IasfWHiIisT60CUGJiIiZNmoRNmzahUaNGiI6Oxo8//oiSkhJj10dGFnc3H5tO3wYATHm6icTVEBERSaNWAcjT0xNTpkzBX3/9hWPHjuGRRx7B66+/Dn9/f7z55ps4e/asseskI/ki5jq0OgGPPeKF9iHuUpdDREQkiTp3gm7Xrh1mzJiBSZMmIS8vD6tXr0b79u3RvXt3XLhwwRg1kpHcSMvDz2fE1p+pTz8icTVERETSqXUA0mg02LRpE/r27YuQkBDs2LEDX375JVJSUnD9+nWEhIRg8ODBxqyV6mhpzDXoBKBnM29EBrlKXQ4REZFkbGvzojfeeAMbNmyAIAh46aWXsHDhQrRs2VL/vIODAz7//HP4+/sbrVCqm2spufj17B0AwOSebP0hIiLrVqsAdPHiRSxbtgzPP/88lEplhft4enpyuLwZWRJzDYIARLfwQcsAF6nLISIiklStAlBMTMzDD2xri8cee6w2hycju5SUg21/JwEAprDvDxERUe36AC1YsACrV68ut3316tX49NNP61wUGdeSXVcBAP1a+yHC11niaoiIiKRXqwC0cuVKRERElNveokULrFixos5FkfGcT8zGjgspkMmAyU9x3h8iIiKglgEoOTkZfn5+5bZ7eXkhKSmpzkWR8ZS1/gyI9EcTHyeJqyEiIjIPtQpAQUFBOHToULnthw4d4sgvM/JXQhZ2XUqFjQx4k60/REREerUKQOPGjcPkyZOxZs0axMXFIS4uDqtXr8aUKVMwbty4Gh/vq6++QmhoKFQqFaKionD8+PFK99VoNJg3bx7Cw8OhUqkQGRmJ7du3G+wTGhoKmUxW7jZx4sQa12bJ/r1TbP0Z2DYQjbwcJa6GiIjIfNRqFNjbb7+Nu3fv4vXXX9ev/6VSqfDuu+9ixowZNTrWxo0bMXXqVKxYsQJRUVFYsmQJoqOjceXKFXh7e5fbf9asWVi/fj1WrVqFiIgI7NixAwMHDsThw4fRtm1bAMCJEyeg1Wr1rzl//jyefvppq5qY8VRcBvZdTYPcRoY3n2osdTlERERmRSYIglDbF+fl5eHSpUtQq9Vo0qRJpXMCVSUqKgodO3bEl19+CQDQ6XQICgrCG2+8genTp5fb39/fHzNnzjRozRk0aBDUajXWr19f4feYPHkyfv/9d1y7dg0ymeyhNeXk5MDFxQXZ2dlwdrbMUVMj/t9RHLp+F8M6BuGTQa2lLoeIiKje1eTzu1YtQGUcHR3RsWPHWr++pKQEp06dMmg1srGxQc+ePXHkyJEKX1NcXAyVSmWwTa1W4+DBg5V+j/Xr12Pq1KmVhp/i4mIUFxfrH+fk5NT0VMzK0Rt3cej6XdjJZZj4BFt/iIiI/qnWAejkyZP48ccfER8fr78MVmbLli3VOkZ6ejq0Wi18fHwMtvv4+ODy5csVviY6OhqLFy9Gjx49EB4ejpiYGGzZssXgkteDtm7diqysLIwePbrSOhYsWIAPPvigWjWbO0EQsPhe358hHYIQ5G4vcUVERETmp1adoH/44Qd06dIFly5dws8//wyNRoMLFy5g9+7dcHGp32UWli5diiZNmiAiIgIKhQKTJk3CmDFjYGNT8al888036NOnT5Wj02bMmIHs7Gz9LSEhob7Kr3eHY+/i+M0MKOQ2bP0hIiKqRK0C0Mcff4x///vf+O2336BQKLB06VJcvnwZQ4YMQXBwcLWP4+npCblcjpSUFIPtKSkp8PX1rfA1Xl5e2Lp1K/Lz8xEXF4fLly/D0dERjRo1KrdvXFwcdu3ahVdeeaXKOpRKJZydnQ1ulujB1p//iwqGv6ta4oqIiIjMU60CUGxsLPr16wcAUCgUyM/Ph0wmw5QpU/D1119X+zgKhQLt27c3WFtMp9MhJiYGnTt3rvK1KpUKAQEBKC0txebNmzFgwIBy+6xZswbe3t76Whu6/dfScSouE0pbG0x4PFzqcoiIiMxWrQKQm5sbcnNzAQABAQE4f/48ACArKwsFBQU1OtbUqVOxatUqrF27FpcuXcKECROQn5+PMWPGAABGjhxp0En62LFj2LJlC27cuIEDBw6gd+/e0Ol0eOeddwyOq9PpsGbNGowaNQq2tnXq620xfvkrEQAwvFMwfJxVD9mbiIjIetUqGfTo0QM7d+5Eq1atMHjwYLz11lvYvXs3du7ciaeeeqpGxxo6dCjS0tLw/vvvIzk5GW3atMH27dv1HaPj4+MN+vcUFRVh1qxZuHHjBhwdHdG3b1+sW7cOrq6uBsfdtWsX4uPjMXbs2NqcokWKuyuGz46h7hJXQkREZN5qNQ9QRkYGioqK4O/vD51Oh4ULF+Lw4cNo0qQJZs2aBTc3t/qo1WQsdR6gDh/uQnpeMX6b1A2tAuu3MzoREZG5qdd5gEpLS/H7778jOjoagDhvT0UTFpJpFZSUIj1PnMso2IND34mIiKpS4z5Atra2eO2111BUVFQf9VAtxWeIl79c7e3goraTuBoiIiLzVqtO0J06dcJff/1l5FKoLsr6/wRz4kMiIqKHqlUn6Ndffx1Tp05FQkIC2rdvDwcHB4PnW7fm2lOmlpDBAERERFRdtQpAw4YNAwC8+eab+m0ymQyCIEAmk1W6LAXVn7IWoBD2/yEiInqoWgWgmzdvGrsOqqN4tgARERFVW60CUEhIiLHroDq6H4AcHrInERER1SoAfffdd1U+P3LkyFoVQ7Wj1Qm4nXkvAPESGBER0UPVKgC99dZbBo81Gg0KCgqgUChgb2/PAGRiSdmF0GgFKOQ28OUSGERERA9Vq2HwmZmZBre8vDxcuXIF3bp1w4YNG4xdIz1E/L0O0IHuashtZBJXQ0REZP5qFYAq0qRJE3zyySflWoeo/sWxAzQREVGNGC0AAeIs0Xfu3DHmIakayjpAhzAAERERVUut+gD9+uuvBo8FQUBSUhK+/PJLdO3a1SiFUfWVXQILYgAiIiKqlloFoOeee87gsUwmg5eXF5588kksWrTIGHVRDehbgDw4BJ6IiKg6ahWAdDqdseugOoi7mw+As0ATERFVl1H7AJHpZRWUIKeoFAAQ5MYAREREVB21CkCDBg3Cp59+Wm77woULMXjw4DoXRdVXdvnL20kJtUIucTVERESWoVYBaP/+/ejbt2+57X369MH+/fvrXBRVHxdBJSIiqrlaBaC8vDwoFIpy2+3s7JCTk1Pnoqj6ylqAOAKMiIio+moVgFq1aoWNGzeW2/7DDz+gefPmdS6Kqq9sCHwIF0ElIiKqtlqNAps9ezaef/55xMbG4sknnwQAxMTEYMOGDfjpp5+MWiBVLS5DHAEW7KGWuBIiIiLLUasA1L9/f2zduhUff/wxNm3aBLVajdatW2PXrl147LHHjF0jVSEhoxAAEMwWICIiomqrVQACgH79+qFfv37GrIVqqLhUizvZYgBiJ2giIqLqq1UfoBMnTuDYsWPlth87dgwnT56sc1FUPbczCyEIgL1CDg+H8p3SiYiIqGK1CkATJ05EQkJCue2JiYmYOHFinYui6ol/YBV4mUwmcTVERESWo1YB6OLFi2jXrl257W3btsXFixfrXBRVT9kIsGAOgSciIqqRWgUgpVKJlJSUctuTkpJga1vrbkVUQ/cXQWUAIiIiqolaBaBevXphxowZyM7O1m/LysrCe++9h6efftpoxVHVymaBDuYq8ERERDVSq+aazz//HD169EBISAjatm0LAPjrr7/g4+ODdevWGbVAqlx82RxAvARGRERUI7UKQAEBAfj777/x/fff4+zZs1Cr1RgzZgyGDx8OOzs7Y9dIFRAE4f4lMAYgIiKiGql1hx0HBwd069YNwcHBKCkpAQD873//AwA8++yzxqmOKpWWW4wijQ42MiDAjbNAExER1UStAtCNGzcwcOBAnDt3DjKZDIIgGAzD1mq1RiuQKlbW+uPvqoadvFZduYiIiKxWrT4533rrLYSFhSE1NRX29vY4f/489u3bhw4dOmDv3r1GLpEqUtYBmiPAiIiIaq5WLUBHjhzB7t274enpCRsbG8jlcnTr1g0LFizAm2++iTNnzhi7TvqHuAzOAURERFRbtWoB0mq1cHJyAgB4enrizp07AICQkBBcuXLFeNVRpRL0AYhD4ImIiGqqVi1ALVu2xNmzZxEWFoaoqCgsXLgQCoUCX3/9NRo1amTsGqkCcXfFIfC8BEZERFRztQpAs2bNQn6++AE8b948PPPMM+jevTs8PDywceNGoxZIFYvnJTAiIqJaq1UAio6O1t9v3LgxLl++jIyMDLi5uXFRThPILy5Fep449UAwW4CIiIhqzGgLd7m7uxvrUPQQZa0/rvZ2cFZx4kkiIqKa4gQyFogzQBMREdUNA5AFiuciqERERHXCAGSB4vSLoHIJDCIiotpgALJA8RmFAIAQzgFERERUKwxAFij+3hxAHAFGRERUOwxAFkarE3A7U2wB4hxAREREtcMAZGHuZBWiVCdAIbeBr7NK6nKIiIgsEgOQhSkbAh/oroaNDSedJCIiqg0GIAvDOYCIiIjqjgHIwsTdmwMohHMAERER1RoDkIWJvzcHUBBbgIiIiGqNAcjC8BIYERFR3TEAWRBBEPSXwDgHEBERUe0xAFmQ7EINcotKAXAOICIiorpgALIgZa0/Ps5KqOzkEldDRERkuRiALEjcvf4/bP0hIiKqGwYgC5KgD0AcAk9ERFQXDEAWJO7eIqgh7ABNRERUJ5IHoK+++gqhoaFQqVSIiorC8ePHK91Xo9Fg3rx5CA8Ph0qlQmRkJLZv315uv8TERLz44ovw8PCAWq1Gq1atcPLkyfo8DZOI5yUwIiIio5A0AG3cuBFTp07FnDlzcPr0aURGRiI6OhqpqakV7j9r1iysXLkSy5Ytw8WLF/Haa69h4MCBOHPmjH6fzMxMdO3aFXZ2dvjf//6HixcvYtGiRXBzczPVadWbeA6BJyIiMgqZIAiCVN88KioKHTt2xJdffgkA0Ol0CAoKwhtvvIHp06eX29/f3x8zZ87ExIkT9dsGDRoEtVqN9evXAwCmT5+OQ4cO4cCBA7WuKycnBy4uLsjOzoazs3Otj2NMxaVaRMzeDkEATs7qCU9HpdQlERERmZWafH5L1gJUUlKCU6dOoWfPnveLsbFBz549ceTIkQpfU1xcDJVKZbBNrVbj4MGD+se//vorOnTogMGDB8Pb2xtt27bFqlWrqqyluLgYOTk5BjdzczuzEIIAOCjk8HBQSF0OERGRRZMsAKWnp0Or1cLHx8dgu4+PD5KTkyt8TXR0NBYvXoxr165Bp9Nh586d2LJlC5KSkvT73LhxA8uXL0eTJk2wY8cOTJgwAW+++SbWrl1baS0LFiyAi4uL/hYUFGSckzSi+5e/HCCTySSuhoiIyLJJ3gm6JpYuXYomTZogIiICCoUCkyZNwpgxY2Bjc/80dDod2rVrh48//hht27bF+PHjMW7cOKxYsaLS486YMQPZ2dn6W0JCgilOp0bKRoAFu6slroSIiMjySRaAPD09IZfLkZKSYrA9JSUFvr6+Fb7Gy8sLW7duRX5+PuLi4nD58mU4OjqiUaNG+n38/PzQvHlzg9c1a9YM8fHxldaiVCrh7OxscDM38RmFAIAQD84BREREVFeSBSCFQoH27dsjJiZGv02n0yEmJgadO3eu8rUqlQoBAQEoLS3F5s2bMWDAAP1zXbt2xZUrVwz2v3r1KkJCQox7AiYWnyG2AAVxCDwREVGd2Ur5zadOnYpRo0ahQ4cO6NSpE5YsWYL8/HyMGTMGADBy5EgEBARgwYIFAIBjx44hMTERbdq0QWJiIubOnQudTod33nlHf8wpU6agS5cu+PjjjzFkyBAcP34cX3/9Nb7++mtJztFYyuYACmEAIiIiqjNJA9DQoUORlpaG999/H8nJyWjTpg22b9+u7xgdHx9v0L+nqKgIs2bNwo0bN+Do6Ii+ffti3bp1cHV11e/TsWNH/Pzzz5gxYwbmzZuHsLAwLFmyBCNGjDD16RmNIAj3AxDnACIiIqozSecBMlfmNg9QSk4Roj6OgdxGhsvze8NOblF914mIiEzCIuYBouora/3xd1Ux/BARERkBP00tQNzdsv4/HAFGRERkDAxAFqCsBYgjwIiIiIyDAcgCxN+bBJEdoImIiIyDAcgCxN1rAQpmCxAREZFRMABZgAQGICIiIqNiADJzecWlSM8rAQAE8xIYERGRUTAAmbmyVeDd7O3grLKTuBoiIqKGgQHIzJWNAAvmIqhERERGwwBk5soWQWX/HyIiIuNhADJzXASViIjI+BiAzFzZLNDsAE1ERGQ8DEBmLp5D4ImIiIyOAciMlWp1SMwsBMBZoImIiIyJAciMJWUXoVQnQGFrAx8nldTlEBERNRgMQGZMvwiqmxo2NjKJqyEiImo4GIDMWFkH6BDOAURERGRUDEBmLI5zABEREdULBiAzxkVQiYiI6gcDkBm7fwmMAYiIiMiYGIDMlCAI+oVQ2QJERERkXAxAZiqrQIPc4lIAQBADEBERkVExAJmpuHv9f3ydVVDZySWuhoiIqGFhADJTXAKDiIio/jAAman4u/eGwLMDNBERkdExAJmpOHaAJiIiqjcMQGaq7BIYh8ATEREZHwOQmWIfICIiovrDAGSGijRaJOcUAWAAIiIiqg8MQGbodmYhBAFwVNrC3UEhdTlEREQNDgOQGYq/twhqkLs9ZDKZxNUQERE1PAxAZqhsCYwQXv4iIiKqFwxAZiiOI8CIiIjqFQOQGSprAeIaYERERPWDAcgMcQ4gIiKi+sUAZGZ0OuF+AHJ3kLgaIiKihokByMyk5RWjuFQHuY0Mfq4qqcshIiJqkBiAzEzZGmABrmrYyfn2EBER1Qd+wpqZuLJV4NkBmoiIqN4wAJmZhLI1wNgBmoiIqN4wAJkZ/RxAbAEiIiKqNwxAZoarwBMREdU/BiAzUzYJIi+BERER1R8GIDOSV1yKu/klANgCREREVJ8YgMxIWeuPu4MCTio7iashIiJquBiAzEh8BofAExERmQIDkBkpmwSRAYiIiKh+MQCZES6CSkREZBoMQGaEQ+CJiIhMgwHIjDAAERERmQYDkJko1eqQmFkIAAjxcJC4GiIiooaNAchM3MkqQqlOgMLWBt5OSqnLISIiatAYgMzEg5e/bGxkEldDRETUsDEAmYm4e3MAcRFUIiKi+scAZCbKWoCCGICIiIjqHQOQmShbBoNzABEREdU/BiAzwVmgiYiITMcsAtBXX32F0NBQqFQqREVF4fjx45Xuq9FoMG/ePISHh0OlUiEyMhLbt2832Gfu3LmQyWQGt4iIiPo+jVoTBAEJnAWaiIjIZCQPQBs3bsTUqVMxZ84cnD59GpGRkYiOjkZqamqF+8+aNQsrV67EsmXLcPHiRbz22msYOHAgzpw5Y7BfixYtkJSUpL8dPHjQFKdTK5kFGuQWlwIAAt0YgIiIiOqb5AFo8eLFGDduHMaMGYPmzZtjxYoVsLe3x+rVqyvcf926dXjvvffQt29fNGrUCBMmTEDfvn2xaNEig/1sbW3h6+urv3l6epridGol7q44AszXWQWVnVziaoiIiBo+SQNQSUkJTp06hZ49e+q32djYoGfPnjhy5EiFrykuLoZKpTLYplary7XwXLt2Df7+/mjUqBFGjBiB+Pj4SusoLi5GTk6Owc2U9HMA8fIXERGRSUgagNLT06HVauHj42Ow3cfHB8nJyRW+Jjo6GosXL8a1a9eg0+mwc+dObNmyBUlJSfp9oqKi8O2332L79u1Yvnw5bt68ie7duyM3N7fCYy5YsAAuLi76W1BQkPFOshr0I8DYAZqIiMgkJL8EVlNLly5FkyZNEBERAYVCgUmTJmHMmDGwsbl/Kn369MHgwYPRunVrREdH448//kBWVhZ+/PHHCo85Y8YMZGdn628JCQmmOh0AXASViIjI1CQNQJ6enpDL5UhJSTHYnpKSAl9f3wpf4+Xlha1btyI/Px9xcXG4fPkyHB0d0ahRo0q/j6urKx555BFcv369wueVSiWcnZ0NbqYUx0tgREREJiVpAFIoFGjfvj1iYmL023Q6HWJiYtC5c+cqX6tSqRAQEIDS0lJs3rwZAwYMqHTfvLw8xMbGws/Pz2i1G1M85wAiIiIyKckvgU2dOhWrVq3C2rVrcenSJUyYMAH5+fkYM2YMAGDkyJGYMWOGfv9jx45hy5YtuHHjBg4cOIDevXtDp9PhnXfe0e8zbdo07Nu3D7du3cLhw4cxcOBAyOVyDB8+3OTn9zBFGi2Sc4oAACEeDhJXQ0REZB1spS5g6NChSEtLw/vvv4/k5GS0adMG27dv13eMjo+PN+jfU1RUhFmzZuHGjRtwdHRE3759sW7dOri6uur3uX37NoYPH467d+/Cy8sL3bp1w9GjR+Hl5WXq03uo25li64+T0hZu9nYSV0NERGQdZIIgCFIXYW5ycnLg4uKC7Ozseu8PtPtyCsZ+exLN/Zzxx1vd6/V7ERERNWQ1+fyW/BKYtYvjIqhEREQmxwAkMS6CSkREZHoMQBJL4BB4IiIik2MAkljZHEAh7hwBRkREZCoMQBLS6QTOAk1ERCQBBiAJpeYWo6RUB1sbGfxdVQ9/ARERERkFA5CE4u7mAwAC3NSwlfOtICIiMhV+6kqIl7+IiIikwQAkIQYgIiIiaTAASYhzABEREUmDAUhCZS1AnAWaiIjItBiAJHT/EhjnACIiIjIlBiCJ5BZpkJFfAoCzQBMREZkaA5BEylp/PBwUcFTaSlwNERGRdWEAkkj8vQ7QQewATUREZHIMQBJhB2giIiLpMABJ5P4iqAxAREREpsYAJBFeAiMiIpIOA5BE7l8C4xB4IiIiU2MAkoBGq0NiViEA9gEiIiKSAgOQBJKyiqDVCVDa2sDLUSl1OURERFaHAUgCcRn5AMQ1wGxsZBJXQ0REZH0YgCTARVCJiIikxQAkgYSyNcDY/4eIiEgSDEASKGsB4hxARERE0mAAkkA8W4CIiIgkxQBkYoIg3A9A7pwDiIiISAoMQCaWkV+CvOJSyGRAoJta6nKIiIisEgOQiZW1/vg6q6Cyk0tcDRERkXViADKx+5e/2P+HiIhIKgxAJsY5gIiIiKTHAGRi9xdBZQAiIiKSCgOQicWXtQBxFXgiIiLJMACZGPsAERERSY8ByISKNFok5xQB4CzQREREUmIAMqGyNcCclLZwtbeTuBoiIiLrxQBkQg8ugSGTySSuhoiIyHoxAJlQTpEGDgo5R4ARERFJzFbqAqzJwLaBeK5NAIpLdVKXQkREZNXYAmRiMpmMS2AQERFJjAGIiIiIrA4DEBEREVkdBiAiIiKyOgxAREREZHUYgIiIiMjqMAARERGR1WEAIiIiIqvDAERERERWhwGIiIiIrA4DEBEREVkdBiAiIiKyOgxAREREZHUYgIiIiMjq2EpdgDkSBAEAkJOTI3ElREREVF1ln9tln+NVYQCqQG5uLgAgKChI4kqIiIiopnJzc+Hi4lLlPjKhOjHJyuh0Oty5cwdOTk6QyWRGPXZOTg6CgoKQkJAAZ2dnox7b3PBcGy5rOl+ea8NlTedrLecqCAJyc3Ph7+8PG5uqe/mwBagCNjY2CAwMrNfv4ezs3KD/ET6I59pwWdP58lwbLms6X2s414e1/JRhJ2giIiKyOgxAREREZHUYgExMqVRizpw5UCqVUpdS73iuDZc1nS/PteGypvO1pnOtLnaCJiIiIqvDFiAiIiKyOgxAREREZHUYgIiIiMjqMAARERGR1WEAqgdfffUVQkNDoVKpEBUVhePHj1e5/08//YSIiAioVCq0atUKf/zxh4kqrb0FCxagY8eOcHJygre3N5577jlcuXKlytd8++23kMlkBjeVSmWiimtv7ty55eqOiIio8jWW+J6WCQ0NLXe+MpkMEydOrHB/S3pf9+/fj/79+8Pf3x8ymQxbt241eF4QBLz//vvw8/ODWq1Gz549ce3atYcet6a/86ZS1flqNBq8++67aNWqFRwcHODv74+RI0fizp07VR6zNr8PpvCw93b06NHl6u7du/dDj2uO7+3DzrWi31+ZTIbPPvus0mOa6/tanxiAjGzjxo2YOnUq5syZg9OnTyMyMhLR0dFITU2tcP/Dhw9j+PDhePnll3HmzBk899xzeO6553D+/HkTV14z+/btw8SJE3H06FHs3LkTGo0GvXr1Qn5+fpWvc3Z2RlJSkv4WFxdnoorrpkWLFgZ1Hzx4sNJ9LfU9LXPixAmDc925cycAYPDgwZW+xlLe1/z8fERGRuKrr76q8PmFCxfiiy++wIoVK3Ds2DE4ODggOjoaRUVFlR6zpr/zplTV+RYUFOD06dOYPXs2Tp8+jS1btuDKlSt49tlnH3rcmvw+mMrD3lsA6N27t0HdGzZsqPKY5vrePuxcHzzHpKQkrF69GjKZDIMGDaryuOb4vtYrgYyqU6dOwsSJE/WPtVqt4O/vLyxYsKDC/YcMGSL069fPYFtUVJTw6quv1mudxpaamioAEPbt21fpPmvWrBFcXFxMV5SRzJkzR4iMjKz2/g3lPS3z1ltvCeHh4YJOp6vweUt9XwEIP//8s/6xTqcTfH19hc8++0y/LSsrS1AqlcKGDRsqPU5Nf+el8s/zrcjx48cFAEJcXFyl+9T090EKFZ3rqFGjhAEDBtToOJbw3lbnfR0wYIDw5JNPVrmPJbyvxsYWICMqKSnBqVOn0LNnT/02Gxsb9OzZE0eOHKnwNUeOHDHYHwCio6Mr3d9cZWdnAwDc3d2r3C8vLw8hISEICgrCgAEDcOHCBVOUV2fXrl2Dv78/GjVqhBEjRiA+Pr7SfRvKewqI/6bXr1+PsWPHVrkwsKW+rw+6efMmkpOTDd47FxcXREVFVfre1eZ33pxlZ2dDJpPB1dW1yv1q8vtgTvbu3Qtvb280bdoUEyZMwN27dyvdt6G8tykpKdi2bRtefvnlh+5rqe9rbTEAGVF6ejq0Wi18fHwMtvv4+CA5ObnC1yQnJ9dof3Ok0+kwefJkdO3aFS1btqx0v6ZNm2L16tX45ZdfsH79euh0OnTp0gW3b982YbU1FxUVhW+//Rbbt2/H8uXLcfPmTXTv3h25ubkV7t8Q3tMyW7duRVZWFkaPHl3pPpb6vv5T2ftTk/euNr/z5qqoqAjvvvsuhg8fXuVimTX9fTAXvXv3xnfffYeYmBh8+umn2LdvH/r06QOtVlvh/g3lvV27di2cnJzw/PPPV7mfpb6vdcHV4KnOJk6ciPPnzz/0enHnzp3RuXNn/eMuXbqgWbNmWLlyJebPn1/fZdZanz599Pdbt26NqKgohISE4Mcff6zWX1WW7JtvvkGfPn3g7+9f6T6W+r7SfRqNBkOGDIEgCFi+fHmV+1rq78OwYcP091u1aoXWrVsjPDwce/fuxVNPPSVhZfVr9erVGDFixEMHJljq+1oXbAEyIk9PT8jlcqSkpBhsT0lJga+vb4Wv8fX1rdH+5mbSpEn4/fffsWfPHgQGBtbotXZ2dmjbti2uX79eT9XVD1dXVzzyyCOV1m3p72mZuLg47Nq1C6+88kqNXmep72vZ+1OT9642v/Pmpiz8xMXFYefOnVW2/lTkYb8P5qpRo0bw9PSstO6G8N4eOHAAV65cqfHvMGC572tNMAAZkUKhQPv27RETE6PfptPpEBMTY/AX8oM6d+5ssD8A7Ny5s9L9zYUgCJg0aRJ+/vln7N69G2FhYTU+hlarxblz5+Dn51cPFdafvLw8xMbGVlq3pb6n/7RmzRp4e3ujX79+NXqdpb6vYWFh8PX1NXjvcnJycOzYsUrfu9r8zpuTsvBz7do17Nq1Cx4eHjU+xsN+H8zV7du3cffu3UrrtvT3FhBbcNu3b4/IyMgav9ZS39cakboXdkPzww8/CEqlUvj222+FixcvCuPHjxdcXV2F5ORkQRAE4aWXXhKmT5+u3//QoUOCra2t8PnnnwuXLl0S5syZI9jZ2Qnnzp2T6hSqZcKECYKLi4uwd+9eISkpSX8rKCjQ7/PPc/3ggw+EHTt2CLGxscKpU6eEYcOGCSqVSrhw4YIUp1Bt//rXv4S9e/cKN2/eFA4dOiT07NlT8PT0FFJTUwVBaDjv6YO0Wq0QHBwsvPvuu+Wes+T3NTc3Vzhz5oxw5swZAYCwePFi4cyZM/pRT5988ong6uoq/PLLL8Lff/8tDBgwQAgLCxMKCwv1x3jyySeFZcuW6R8/7HdeSlWdb0lJifDss88KgYGBwl9//WXwe1xcXKw/xj/P92G/D1Kp6lxzc3OFadOmCUeOHBFu3rwp7Nq1S2jXrp3QpEkToaioSH8MS3lvH/bvWBAEITs7W7C3txeWL19e4TEs5X2tTwxA9WDZsmVCcHCwoFAohE6dOglHjx7VP/fYY48Jo0aNMtj/xx9/FB555BFBoVAILVq0ELZt22biimsOQIW3NWvW6Pf557lOnjxZ/3Px8fER+vbtK5w+fdr0xdfQ0KFDBT8/P0GhUAgBAQHC0KFDhevXr+ufbyjv6YN27NghABCuXLlS7jlLfl/37NlT4b/bsvPR6XTC7NmzBR8fH0GpVApPPfVUuZ9BSEiIMGfOHINtVf3OS6mq871582alv8d79uzRH+Of5/uw3wepVHWuBQUFQq9evQQvLy/Bzs5OCAkJEcaNG1cuyFjKe/uwf8eCIAgrV64U1Gq1kJWVVeExLOV9rU8yQRCEem1iIiIiIjIz7ANEREREVocBiIiIiKwOAxARERFZHQYgIiIisjoMQERERGR1GICIiIjI6jAAERERkdVhACIiqoa9e/dCJpMhKytL6lKIyAgYgIiIiMjqMAARERGR1WEAIiKLoNPpsGDBAoSFhUGtViMyMhKbNm0CcP/y1LZt29C6dWuoVCo8+uijOH/+vMExNm/ejBYtWkCpVCI0NBSLFi0yeL64uBjvvvsugoKCoFQq0bhxY3zzzTcG+5w6dQodOnSAvb09unTpgitXrtTviRNRvWAAIiKLsGDBAnz33XdYsWIFLly4gClTpuDFF1/Evn379Pu8/fbbWLRoEU6cOAEvLy/0798fGo0GgBhchgwZgmHDhuHcuXOYO3cuZs+ejW+//Vb/+pEjR2LDhg344osvcOnSJaxcuRKOjo4GdcycOROLFi3CyZMnYWtri7Fjx5rk/InIuLgYKhGZveLiYri7u2PXrl3o3Lmzfvsrr7yCgoICjB8/Hk888QR++OEHDB06FACQkZGBwMBAfPvttxgyZAhGjBiBtLQ0/Pnnn/rXv/POO9i2bRsuXLiAq1evomnTpti5cyd69uxZroa9e/fiiSeewK5du/DUU08BAP744w/069cPhYWFUKlU9fxTICJjYgsQEZm969evo6CgAE8//TQcHR31t++++w6xsbH6/R4MR+7u7mjatCkuXboEALh06RK6du1qcNyuXbvi2rVr0Gq1+OuvvyCXy/HYY49VWUvr1q319/38/AAAqampdT5HIjItW6kLICJ6mLy8PADAtm3bEBAQYPCcUqk0CEG1pVarq7WfnZ2d/r5MJgMg9k8iIsvCFiAiMnvNmzeHUqlEfHw8GjdubHALCgrS73f06FH9/czMTFy9ehXNmjUDADRr1gyHDh0yOO6hQ4fwyCOPQC6Xo1WrVtDpdAZ9ioio4WILEBGZPScnJ0ybNg1TpkyBTqdDt27dkJ2djUOHDsHZ2RkhISEAgHnz5sHDwwM+Pj6YOXMmPD098dxzzwEA/vWvf6Fjx46YP38+hg4diiNHjuDLL7/Ef/7zHwBAaGgoRo0ahbFjx+KLL75AZGQk4uLikJqaiiFDhkh16kRUTxiAiMgizJ8/H15eXliwYAFu3LgBV1dXtGvXDu+9957+EtQnn3yCt956C9euXUObNm3w22+/QaFQAADatWuHH3/8Ee+//z7mz58PPz8/zJs3D6NHj9Z/j+XLl+O9997D66+/jrt37yI4OBjvvfeeFKdLRPWMo8CIyOKVjdDKzMyEq6ur1OUQkQVgHyAiIiKyOgxAREREZHV4CYyIiIisDluAiIiIyOowABEREZHVYQAiIiIiq8MARERERFaHAYiIiIisDgMQERERWR0GICIiIrI6DEBERERkdRiAiIiIyOr8fxq3Mx+ZUs82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3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00232" y="2968372"/>
            <a:ext cx="4927761" cy="3889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4414" y="1214422"/>
            <a:ext cx="6378575" cy="16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000" dirty="0" smtClean="0"/>
              <a:t>GCP Cloud </a:t>
            </a:r>
            <a:r>
              <a:rPr lang="en-IN" sz="3000" dirty="0" err="1" smtClean="0"/>
              <a:t>Deployement</a:t>
            </a:r>
            <a:r>
              <a:rPr lang="en-IN" sz="3200" dirty="0" smtClean="0"/>
              <a:t>:</a:t>
            </a:r>
            <a:endParaRPr lang="en-US" sz="3200" dirty="0"/>
          </a:p>
        </p:txBody>
      </p:sp>
      <p:pic>
        <p:nvPicPr>
          <p:cNvPr id="4" name="Content Placeholder 3" descr="Google Cloud Deployemen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034" y="1214422"/>
            <a:ext cx="8229600" cy="4131963"/>
          </a:xfrm>
        </p:spPr>
      </p:pic>
      <p:sp>
        <p:nvSpPr>
          <p:cNvPr id="5" name="TextBox 4"/>
          <p:cNvSpPr txBox="1"/>
          <p:nvPr/>
        </p:nvSpPr>
        <p:spPr>
          <a:xfrm>
            <a:off x="571472" y="5929330"/>
            <a:ext cx="7358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https://mnist-digit-recognition-app-980244454973.europe-west1.run.app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IN" sz="3200" dirty="0" smtClean="0"/>
              <a:t>Predicted results:</a:t>
            </a:r>
            <a:endParaRPr lang="en-US" sz="3200" dirty="0"/>
          </a:p>
        </p:txBody>
      </p:sp>
      <p:pic>
        <p:nvPicPr>
          <p:cNvPr id="11" name="Content Placeholder 10" descr="4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9190" y="1285860"/>
            <a:ext cx="4071966" cy="2571768"/>
          </a:xfrm>
        </p:spPr>
      </p:pic>
      <p:pic>
        <p:nvPicPr>
          <p:cNvPr id="12" name="Picture 11" descr="7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282" y="4000504"/>
            <a:ext cx="4603610" cy="2571768"/>
          </a:xfrm>
          <a:prstGeom prst="rect">
            <a:avLst/>
          </a:prstGeom>
        </p:spPr>
      </p:pic>
      <p:pic>
        <p:nvPicPr>
          <p:cNvPr id="13" name="Picture 12" descr="49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4000504"/>
            <a:ext cx="4071966" cy="2604018"/>
          </a:xfrm>
          <a:prstGeom prst="rect">
            <a:avLst/>
          </a:prstGeom>
        </p:spPr>
      </p:pic>
      <p:pic>
        <p:nvPicPr>
          <p:cNvPr id="14" name="Picture 13" descr="490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282" y="1285860"/>
            <a:ext cx="4605063" cy="25717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Thanks You !!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129</Words>
  <Application>Microsoft Office PowerPoint</Application>
  <PresentationFormat>On-screen Show (4:3)</PresentationFormat>
  <Paragraphs>17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MNIST-Digit-Recognition </vt:lpstr>
      <vt:lpstr>Code walkthrough</vt:lpstr>
      <vt:lpstr>Slide 3</vt:lpstr>
      <vt:lpstr>Slide 4</vt:lpstr>
      <vt:lpstr>Model accuracy:</vt:lpstr>
      <vt:lpstr>GCP Cloud Deployement:</vt:lpstr>
      <vt:lpstr>Predicted results: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MNIST-Digit-Recognition</dc:title>
  <dc:creator>Santhosh Periasamy</dc:creator>
  <cp:lastModifiedBy>Santhosh Periasamy</cp:lastModifiedBy>
  <cp:revision>5</cp:revision>
  <dcterms:created xsi:type="dcterms:W3CDTF">2025-06-01T12:13:06Z</dcterms:created>
  <dcterms:modified xsi:type="dcterms:W3CDTF">2025-06-01T12:57:29Z</dcterms:modified>
</cp:coreProperties>
</file>