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75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5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3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2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4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89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3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1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78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AF5EAFEF-327A-A918-86C2-902E0D20B6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55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7AFA7-F84C-B34E-C4FB-7C3F8FCD0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IN" sz="4200" dirty="0">
                <a:solidFill>
                  <a:srgbClr val="FFFFFF"/>
                </a:solidFill>
              </a:rPr>
              <a:t>Mini </a:t>
            </a:r>
            <a:r>
              <a:rPr lang="en-IN" sz="4200" dirty="0" err="1">
                <a:solidFill>
                  <a:srgbClr val="FFFFFF"/>
                </a:solidFill>
              </a:rPr>
              <a:t>project:Automated</a:t>
            </a:r>
            <a:r>
              <a:rPr lang="en-IN" sz="4200" dirty="0">
                <a:solidFill>
                  <a:srgbClr val="FFFFFF"/>
                </a:solidFill>
              </a:rPr>
              <a:t> essay feedback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07686-6F70-CCA3-3300-A6FD22A70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IN" sz="2800" dirty="0">
                <a:solidFill>
                  <a:srgbClr val="FFFFFF"/>
                </a:solidFill>
              </a:rPr>
              <a:t>Santhosh R </a:t>
            </a:r>
            <a:r>
              <a:rPr lang="en-IN" sz="2800" dirty="0" err="1">
                <a:solidFill>
                  <a:srgbClr val="FFFFFF"/>
                </a:solidFill>
              </a:rPr>
              <a:t>R</a:t>
            </a:r>
            <a:endParaRPr lang="en-IN" sz="2800" dirty="0">
              <a:solidFill>
                <a:srgbClr val="FFFFFF"/>
              </a:solidFill>
            </a:endParaRPr>
          </a:p>
          <a:p>
            <a:r>
              <a:rPr lang="en-IN" sz="2800" dirty="0">
                <a:solidFill>
                  <a:srgbClr val="FFFFFF"/>
                </a:solidFill>
              </a:rPr>
              <a:t>Santhosh M</a:t>
            </a:r>
          </a:p>
          <a:p>
            <a:r>
              <a:rPr lang="en-IN" sz="2800" dirty="0">
                <a:solidFill>
                  <a:srgbClr val="FFFFFF"/>
                </a:solidFill>
              </a:rPr>
              <a:t>Saran A</a:t>
            </a:r>
          </a:p>
          <a:p>
            <a:r>
              <a:rPr lang="en-IN" sz="2800" dirty="0">
                <a:solidFill>
                  <a:srgbClr val="FFFFFF"/>
                </a:solidFill>
              </a:rPr>
              <a:t>Saran 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372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75EB-AEF0-D895-30A7-DD9C8933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E88A2-28B9-C451-6447-97875B2F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field of Education Technology, personalized and timely feedback plays a vital role in improving student learning outcomes. This project introduces an Automated Essay Feedback System designed to evaluate student essays with a focus on identifying reasoning gaps, logical flaws, and argumentative inconsistencies. Leveraging advanced Natural Language Processing (NLP) techniques such as Sentence-BERT for contextual embeddings and argumentative structure analysis, the system provides real-time, context-aware feedback. A rule-based and pretrained model hybrid approach ensures insights on grammar, coherence, and content relevance. Additionally, a personalization module adapts feedback to individual learning levels and performance history. Experimental results show the system effectively delivers meaningful, human-aligned feedback, supporting critical thinking development and reducing educator workload.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91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13D7-C01F-CD84-A1EB-2D15D631F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Ideas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3BEF-3CC5-90CE-E581-CF3311D7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 Understanding the Problem</a:t>
            </a:r>
          </a:p>
          <a:p>
            <a:endParaRPr lang="en-IN" b="1" dirty="0"/>
          </a:p>
          <a:p>
            <a:r>
              <a:rPr lang="en-GB" b="1" dirty="0"/>
              <a:t>Breaking Down the Essay Review Process</a:t>
            </a:r>
          </a:p>
          <a:p>
            <a:endParaRPr lang="en-GB" b="1" dirty="0"/>
          </a:p>
          <a:p>
            <a:r>
              <a:rPr lang="en-IN" b="1" dirty="0"/>
              <a:t>Thinking About Automation</a:t>
            </a:r>
          </a:p>
          <a:p>
            <a:endParaRPr lang="en-IN" b="1" dirty="0"/>
          </a:p>
          <a:p>
            <a:r>
              <a:rPr lang="en-IN" b="1" dirty="0"/>
              <a:t>Brainstorming Technical Approaches</a:t>
            </a:r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5924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F96D1-5A4C-ED1E-39A0-E5C46C88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Things to be checked in a essay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A09BB3-EACB-BEED-70B2-7AD9FDA90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106783"/>
            <a:ext cx="45384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Grammar &amp; spelling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flow &amp; coherence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Argument strength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the topic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language/vocabulary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928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A336-8271-E51D-1D94-A961E847F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omputer screen shot of a white screen&#10;&#10;Description automatically generated">
            <a:extLst>
              <a:ext uri="{FF2B5EF4-FFF2-40B4-BE49-F238E27FC236}">
                <a16:creationId xmlns:a16="http://schemas.microsoft.com/office/drawing/2014/main" id="{9E854CFC-3903-B1C2-FA09-07CB55295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25"/>
          <a:stretch/>
        </p:blipFill>
        <p:spPr>
          <a:xfrm>
            <a:off x="2705100" y="10"/>
            <a:ext cx="94868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55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EFDEF7C4-4B64-5A0B-D3E5-03554B834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19" b="-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237318"/>
            <a:ext cx="12188952" cy="2620682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F3B8E-364B-18D9-9600-B6C79538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58" y="5528235"/>
            <a:ext cx="10696574" cy="770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7491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7454-2D37-5653-2CD9-98C298FA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Expected ouput</a:t>
            </a:r>
            <a:endParaRPr lang="en-IN" dirty="0"/>
          </a:p>
        </p:txBody>
      </p:sp>
      <p:pic>
        <p:nvPicPr>
          <p:cNvPr id="5" name="Content Placeholder 4" descr="A close-up of a text&#10;&#10;Description automatically generated">
            <a:extLst>
              <a:ext uri="{FF2B5EF4-FFF2-40B4-BE49-F238E27FC236}">
                <a16:creationId xmlns:a16="http://schemas.microsoft.com/office/drawing/2014/main" id="{36AAD18C-BA65-10BF-9912-E3D033B0B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8" y="2350554"/>
            <a:ext cx="10691812" cy="3484041"/>
          </a:xfrm>
        </p:spPr>
      </p:pic>
    </p:spTree>
    <p:extLst>
      <p:ext uri="{BB962C8B-B14F-4D97-AF65-F5344CB8AC3E}">
        <p14:creationId xmlns:p14="http://schemas.microsoft.com/office/powerpoint/2010/main" val="377053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D8E2AD-038F-B54B-8DCC-B17DE7A8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/>
              <a:t>Feature and its function:</a:t>
            </a:r>
            <a:br>
              <a:rPr lang="en-IN" sz="3400"/>
            </a:br>
            <a:endParaRPr lang="en-IN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4EFD3C-808E-D580-67A8-22DEE9D69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757533"/>
              </p:ext>
            </p:extLst>
          </p:nvPr>
        </p:nvGraphicFramePr>
        <p:xfrm>
          <a:off x="800100" y="2317557"/>
          <a:ext cx="10629902" cy="3775464"/>
        </p:xfrm>
        <a:graphic>
          <a:graphicData uri="http://schemas.openxmlformats.org/drawingml/2006/table">
            <a:tbl>
              <a:tblPr/>
              <a:tblGrid>
                <a:gridCol w="3526106">
                  <a:extLst>
                    <a:ext uri="{9D8B030D-6E8A-4147-A177-3AD203B41FA5}">
                      <a16:colId xmlns:a16="http://schemas.microsoft.com/office/drawing/2014/main" val="52534936"/>
                    </a:ext>
                  </a:extLst>
                </a:gridCol>
                <a:gridCol w="3526106">
                  <a:extLst>
                    <a:ext uri="{9D8B030D-6E8A-4147-A177-3AD203B41FA5}">
                      <a16:colId xmlns:a16="http://schemas.microsoft.com/office/drawing/2014/main" val="4023452116"/>
                    </a:ext>
                  </a:extLst>
                </a:gridCol>
                <a:gridCol w="3577690">
                  <a:extLst>
                    <a:ext uri="{9D8B030D-6E8A-4147-A177-3AD203B41FA5}">
                      <a16:colId xmlns:a16="http://schemas.microsoft.com/office/drawing/2014/main" val="1529813500"/>
                    </a:ext>
                  </a:extLst>
                </a:gridCol>
              </a:tblGrid>
              <a:tr h="324480">
                <a:tc>
                  <a:txBody>
                    <a:bodyPr/>
                    <a:lstStyle/>
                    <a:p>
                      <a:r>
                        <a:rPr lang="en-IN" sz="1400" b="1"/>
                        <a:t>Feature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Tool/Library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Function in the Code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8432527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/>
                        <a:t>Sentence Tokenization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nltk.sent_tokenize()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Splits the essay into individual sentences for analysis.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684503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/>
                        <a:t>Sentence Embedding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SentenceTransformer (SBERT)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Converts each sentence into a dense vector that captures its semantic meaning.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976939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/>
                        <a:t>Semantic Similarity (Coherence)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cos_sim() from sentence-transformers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Measures how similar adjacent sentence embeddings are to detect logical flow.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26271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/>
                        <a:t>Weak Link Detection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Custom rule (score &lt; 0.5)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Identifies sentence pairs with low similarity, indicating potential reasoning gaps.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5850930"/>
                  </a:ext>
                </a:extLst>
              </a:tr>
              <a:tr h="539352">
                <a:tc>
                  <a:txBody>
                    <a:bodyPr/>
                    <a:lstStyle/>
                    <a:p>
                      <a:r>
                        <a:rPr lang="en-IN" sz="1400" b="1"/>
                        <a:t>Rule-based Feedback Generator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Custom logic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Provides fixed suggestions when a coherence issue is detected.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690615"/>
                  </a:ext>
                </a:extLst>
              </a:tr>
              <a:tr h="754224">
                <a:tc>
                  <a:txBody>
                    <a:bodyPr/>
                    <a:lstStyle/>
                    <a:p>
                      <a:r>
                        <a:rPr lang="en-IN" sz="1400" b="1"/>
                        <a:t>Personalization Module</a:t>
                      </a:r>
                      <a:endParaRPr lang="en-IN" sz="1400"/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Custom logic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Adjusts feedback language based on student level (beginner, intermediate, advanced).</a:t>
                      </a:r>
                    </a:p>
                  </a:txBody>
                  <a:tcPr marL="69938" marR="69938" marT="34969" marB="349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0515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337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737C0-4502-0C4D-ECCC-0DE1B786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823" y="2372223"/>
            <a:ext cx="4265763" cy="1744702"/>
          </a:xfrm>
        </p:spPr>
        <p:txBody>
          <a:bodyPr anchor="t">
            <a:normAutofit/>
          </a:bodyPr>
          <a:lstStyle/>
          <a:p>
            <a:r>
              <a:rPr lang="en-IN" dirty="0"/>
              <a:t>Thank you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1402-F894-9821-809D-3B92E850E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346" y="2414755"/>
            <a:ext cx="5269831" cy="2039112"/>
          </a:xfrm>
        </p:spPr>
        <p:txBody>
          <a:bodyPr anchor="t">
            <a:normAutofit/>
          </a:bodyPr>
          <a:lstStyle/>
          <a:p>
            <a:endParaRPr lang="en-IN" sz="2200" dirty="0"/>
          </a:p>
          <a:p>
            <a:endParaRPr lang="en-IN" sz="2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B36D8-4A14-4AA5-7A2B-C8B87165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42534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830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329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Bierstadt</vt:lpstr>
      <vt:lpstr>Calisto MT</vt:lpstr>
      <vt:lpstr>Times New Roman</vt:lpstr>
      <vt:lpstr>Univers Condensed</vt:lpstr>
      <vt:lpstr>ChronicleVTI</vt:lpstr>
      <vt:lpstr>Mini project:Automated essay feedback system</vt:lpstr>
      <vt:lpstr>Abstract:</vt:lpstr>
      <vt:lpstr>Ideas and approach</vt:lpstr>
      <vt:lpstr>Things to be checked in a essay </vt:lpstr>
      <vt:lpstr>code</vt:lpstr>
      <vt:lpstr>code</vt:lpstr>
      <vt:lpstr>Expected ouput</vt:lpstr>
      <vt:lpstr>Feature and its function: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project:Automated essay feedback system</dc:title>
  <dc:creator>rajendran rahavan</dc:creator>
  <cp:lastModifiedBy>rajendran rahavan</cp:lastModifiedBy>
  <cp:revision>1</cp:revision>
  <dcterms:created xsi:type="dcterms:W3CDTF">2025-05-11T09:14:33Z</dcterms:created>
  <dcterms:modified xsi:type="dcterms:W3CDTF">2025-05-11T11:28:09Z</dcterms:modified>
</cp:coreProperties>
</file>