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1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E4F1972-E67A-4204-96D9-54951FDECC6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AD5F722-C925-4B76-BF8D-D1551AD1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9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4ADF-E546-6D22-06DC-687E3F4E6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370" y="1041400"/>
            <a:ext cx="9144000" cy="3896360"/>
          </a:xfrm>
        </p:spPr>
        <p:txBody>
          <a:bodyPr>
            <a:normAutofit/>
          </a:bodyPr>
          <a:lstStyle/>
          <a:p>
            <a:r>
              <a:rPr lang="en-IN" sz="67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in C :</a:t>
            </a:r>
            <a:br>
              <a:rPr lang="en-IN" sz="67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7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</a:t>
            </a:r>
            <a:r>
              <a:rPr lang="en-IN" sz="67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Mordern</a:t>
            </a:r>
            <a:r>
              <a:rPr lang="en-IN" sz="67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Periodic Table</a:t>
            </a:r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>
                <a:solidFill>
                  <a:schemeClr val="tx2"/>
                </a:solidFill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E0A5-7725-726B-98C1-AAF31164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577" y="4369871"/>
            <a:ext cx="4799797" cy="24207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Ashish Sukumar </a:t>
            </a:r>
          </a:p>
          <a:p>
            <a:r>
              <a:rPr lang="en-IN" dirty="0"/>
              <a:t>(Reg No: RA2111003010318)</a:t>
            </a:r>
          </a:p>
          <a:p>
            <a:r>
              <a:rPr lang="en-IN" dirty="0"/>
              <a:t>and </a:t>
            </a:r>
          </a:p>
          <a:p>
            <a:r>
              <a:rPr lang="en-IN" dirty="0"/>
              <a:t>Santhosh. P </a:t>
            </a:r>
          </a:p>
          <a:p>
            <a:r>
              <a:rPr lang="en-IN" dirty="0"/>
              <a:t>(Reg No: RA2111003010302)</a:t>
            </a:r>
          </a:p>
          <a:p>
            <a:r>
              <a:rPr lang="en-IN" dirty="0"/>
              <a:t>CSE E-1</a:t>
            </a:r>
          </a:p>
        </p:txBody>
      </p:sp>
    </p:spTree>
    <p:extLst>
      <p:ext uri="{BB962C8B-B14F-4D97-AF65-F5344CB8AC3E}">
        <p14:creationId xmlns:p14="http://schemas.microsoft.com/office/powerpoint/2010/main" val="218560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828E-967D-CE62-3DED-6E849115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583-DD35-1602-4547-9388789D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09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Modern Periodic Table project is a simple application built without the use of graphics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developed using the </a:t>
            </a: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the purpose of storing name, symbol, atomic number, metallic nature</a:t>
            </a:r>
          </a:p>
          <a:p>
            <a:r>
              <a:rPr lang="en-US" sz="3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display them as per the requirement of the user</a:t>
            </a:r>
          </a:p>
        </p:txBody>
      </p:sp>
    </p:spTree>
    <p:extLst>
      <p:ext uri="{BB962C8B-B14F-4D97-AF65-F5344CB8AC3E}">
        <p14:creationId xmlns:p14="http://schemas.microsoft.com/office/powerpoint/2010/main" val="20339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43F6-BDF3-73D0-5763-EB2F0431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Program(Header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A36D-B356-9292-9CE9-9DD0E1D0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the information about the elements: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all the information regarding the element is stored in a header file called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elementinfo.h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name, symbol, atomic number, atomic weight, metallic nature is declared in a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named elements initially and then stored in an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atom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element’s information is stored in a separate spot in the array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6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5B54-FD45-F073-98FD-A295F3AC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2D79-ACCC-56FF-00BA-AA80AF75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bg1"/>
                </a:solidFill>
              </a:rPr>
              <a:t>Functions used: </a:t>
            </a:r>
          </a:p>
          <a:p>
            <a:r>
              <a:rPr lang="en-IN" sz="2800" dirty="0">
                <a:solidFill>
                  <a:schemeClr val="bg1"/>
                </a:solidFill>
              </a:rPr>
              <a:t>1)</a:t>
            </a:r>
            <a:r>
              <a:rPr lang="en-IN" sz="2800" u="sng" dirty="0">
                <a:solidFill>
                  <a:schemeClr val="bg1"/>
                </a:solidFill>
              </a:rPr>
              <a:t>void </a:t>
            </a:r>
            <a:r>
              <a:rPr lang="en-IN" sz="2800" u="sng" dirty="0" err="1">
                <a:solidFill>
                  <a:schemeClr val="bg1"/>
                </a:solidFill>
              </a:rPr>
              <a:t>clrscr</a:t>
            </a:r>
            <a:r>
              <a:rPr lang="en-IN" sz="2800" dirty="0">
                <a:solidFill>
                  <a:schemeClr val="bg1"/>
                </a:solidFill>
              </a:rPr>
              <a:t>():This function is used to clear the screen</a:t>
            </a:r>
          </a:p>
          <a:p>
            <a:r>
              <a:rPr lang="en-IN" sz="2800" dirty="0">
                <a:solidFill>
                  <a:schemeClr val="bg1"/>
                </a:solidFill>
              </a:rPr>
              <a:t>2)</a:t>
            </a:r>
            <a:r>
              <a:rPr lang="en-IN" sz="2800" u="sng" dirty="0">
                <a:solidFill>
                  <a:schemeClr val="bg1"/>
                </a:solidFill>
              </a:rPr>
              <a:t>void </a:t>
            </a:r>
            <a:r>
              <a:rPr lang="en-IN" sz="2800" u="sng" dirty="0" err="1">
                <a:solidFill>
                  <a:schemeClr val="bg1"/>
                </a:solidFill>
              </a:rPr>
              <a:t>newScreen</a:t>
            </a:r>
            <a:r>
              <a:rPr lang="en-IN" sz="2800" dirty="0">
                <a:solidFill>
                  <a:schemeClr val="bg1"/>
                </a:solidFill>
              </a:rPr>
              <a:t>(): This function is used create a new screen</a:t>
            </a:r>
          </a:p>
          <a:p>
            <a:r>
              <a:rPr lang="en-IN" sz="2800" dirty="0">
                <a:solidFill>
                  <a:schemeClr val="bg1"/>
                </a:solidFill>
              </a:rPr>
              <a:t>3)</a:t>
            </a:r>
            <a:r>
              <a:rPr lang="en-IN" sz="2800" u="sng" dirty="0">
                <a:solidFill>
                  <a:schemeClr val="bg1"/>
                </a:solidFill>
              </a:rPr>
              <a:t>void quit</a:t>
            </a:r>
            <a:r>
              <a:rPr lang="en-IN" sz="2800" dirty="0">
                <a:solidFill>
                  <a:schemeClr val="bg1"/>
                </a:solidFill>
              </a:rPr>
              <a:t>(): This function is used to end the program or quit the program</a:t>
            </a:r>
          </a:p>
          <a:p>
            <a:r>
              <a:rPr lang="en-IN" sz="2800" dirty="0">
                <a:solidFill>
                  <a:schemeClr val="bg1"/>
                </a:solidFill>
              </a:rPr>
              <a:t>4)</a:t>
            </a:r>
            <a:r>
              <a:rPr lang="en-IN" sz="2800" u="sng" dirty="0">
                <a:solidFill>
                  <a:schemeClr val="bg1"/>
                </a:solidFill>
              </a:rPr>
              <a:t>void again</a:t>
            </a:r>
            <a:r>
              <a:rPr lang="en-IN" sz="2800" dirty="0">
                <a:solidFill>
                  <a:schemeClr val="bg1"/>
                </a:solidFill>
              </a:rPr>
              <a:t>(): This function is used to search for a different element</a:t>
            </a:r>
          </a:p>
          <a:p>
            <a:endParaRPr lang="en-IN" dirty="0"/>
          </a:p>
          <a:p>
            <a:endParaRPr lang="en-IN" dirty="0"/>
          </a:p>
          <a:p>
            <a:endParaRPr lang="en-IN" sz="2400" dirty="0"/>
          </a:p>
          <a:p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8902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E714-C47D-16D0-73EA-F2258B0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EC73-CB6B-2421-CEEA-2D104E44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5)</a:t>
            </a:r>
            <a:r>
              <a:rPr lang="en-IN" sz="2800" u="sng" dirty="0">
                <a:solidFill>
                  <a:schemeClr val="bg1"/>
                </a:solidFill>
              </a:rPr>
              <a:t>void name</a:t>
            </a:r>
            <a:r>
              <a:rPr lang="en-IN" sz="2800" dirty="0">
                <a:solidFill>
                  <a:schemeClr val="bg1"/>
                </a:solidFill>
              </a:rPr>
              <a:t>(): This function is used to display all details of an element once the name of the element is entered</a:t>
            </a:r>
          </a:p>
          <a:p>
            <a:r>
              <a:rPr lang="en-IN" sz="2800" dirty="0">
                <a:solidFill>
                  <a:schemeClr val="bg1"/>
                </a:solidFill>
              </a:rPr>
              <a:t>6)</a:t>
            </a:r>
            <a:r>
              <a:rPr lang="en-IN" sz="2800" u="sng" dirty="0">
                <a:solidFill>
                  <a:schemeClr val="bg1"/>
                </a:solidFill>
              </a:rPr>
              <a:t>void symbol</a:t>
            </a:r>
            <a:r>
              <a:rPr lang="en-IN" sz="2800" dirty="0">
                <a:solidFill>
                  <a:schemeClr val="bg1"/>
                </a:solidFill>
              </a:rPr>
              <a:t>():This function is used to display all details of an element once the symbol of the element is entered</a:t>
            </a:r>
          </a:p>
          <a:p>
            <a:r>
              <a:rPr lang="en-IN" sz="2800" dirty="0">
                <a:solidFill>
                  <a:schemeClr val="bg1"/>
                </a:solidFill>
              </a:rPr>
              <a:t>7)</a:t>
            </a:r>
            <a:r>
              <a:rPr lang="en-IN" sz="2800" u="sng" dirty="0">
                <a:solidFill>
                  <a:schemeClr val="bg1"/>
                </a:solidFill>
              </a:rPr>
              <a:t>void no()</a:t>
            </a:r>
            <a:r>
              <a:rPr lang="en-IN" sz="2800" dirty="0">
                <a:solidFill>
                  <a:schemeClr val="bg1"/>
                </a:solidFill>
              </a:rPr>
              <a:t>:This function is used to display all details of an element once the atomic number is entered                          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8)</a:t>
            </a:r>
            <a:r>
              <a:rPr lang="en-IN" sz="2800" u="sng" dirty="0">
                <a:solidFill>
                  <a:schemeClr val="bg1"/>
                </a:solidFill>
              </a:rPr>
              <a:t>void weight</a:t>
            </a:r>
            <a:r>
              <a:rPr lang="en-IN" sz="2800" dirty="0">
                <a:solidFill>
                  <a:schemeClr val="bg1"/>
                </a:solidFill>
              </a:rPr>
              <a:t>():This function is used to display all details of an element once the atomic weight is entered </a:t>
            </a:r>
          </a:p>
          <a:p>
            <a:r>
              <a:rPr lang="en-IN" sz="2800" dirty="0">
                <a:solidFill>
                  <a:schemeClr val="bg1"/>
                </a:solidFill>
              </a:rPr>
              <a:t>9)</a:t>
            </a:r>
            <a:r>
              <a:rPr lang="en-IN" sz="2800" u="sng" dirty="0">
                <a:solidFill>
                  <a:schemeClr val="bg1"/>
                </a:solidFill>
              </a:rPr>
              <a:t>void </a:t>
            </a:r>
            <a:r>
              <a:rPr lang="en-IN" sz="2800" u="sng" dirty="0" err="1">
                <a:solidFill>
                  <a:schemeClr val="bg1"/>
                </a:solidFill>
              </a:rPr>
              <a:t>srch</a:t>
            </a:r>
            <a:r>
              <a:rPr lang="en-IN" sz="2800" dirty="0">
                <a:solidFill>
                  <a:schemeClr val="bg1"/>
                </a:solidFill>
              </a:rPr>
              <a:t>():</a:t>
            </a:r>
            <a:r>
              <a:rPr lang="en-US" sz="2800" dirty="0">
                <a:solidFill>
                  <a:schemeClr val="bg1"/>
                </a:solidFill>
              </a:rPr>
              <a:t> This function is used to find a certain element and display it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342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173</TotalTime>
  <Words>334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Corbel</vt:lpstr>
      <vt:lpstr>Times New Roman</vt:lpstr>
      <vt:lpstr>Wingdings</vt:lpstr>
      <vt:lpstr>Banded</vt:lpstr>
      <vt:lpstr>Mini project in C : Topic : Mordern Periodic Table  </vt:lpstr>
      <vt:lpstr>Objective of the project</vt:lpstr>
      <vt:lpstr>About The Program(Header File)</vt:lpstr>
      <vt:lpstr>About The Program</vt:lpstr>
      <vt:lpstr>About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in C : Topic : Mordern Periodic Table  </dc:title>
  <dc:creator>ashish11062003@outlook.com</dc:creator>
  <cp:lastModifiedBy>ashish11062003@outlook.com</cp:lastModifiedBy>
  <cp:revision>9</cp:revision>
  <dcterms:created xsi:type="dcterms:W3CDTF">2022-06-13T15:30:51Z</dcterms:created>
  <dcterms:modified xsi:type="dcterms:W3CDTF">2022-06-17T15:49:49Z</dcterms:modified>
</cp:coreProperties>
</file>