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93" d="100"/>
          <a:sy n="93" d="100"/>
        </p:scale>
        <p:origin x="930"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997127" y="967787"/>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386425" y="2073418"/>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270644" cy="369332"/>
          </a:xfrm>
          <a:prstGeom prst="rect">
            <a:avLst/>
          </a:prstGeom>
          <a:noFill/>
        </p:spPr>
        <p:txBody>
          <a:bodyPr wrap="square" rtlCol="0">
            <a:spAutoFit/>
          </a:bodyPr>
          <a:lstStyle/>
          <a:p>
            <a:r>
              <a:rPr lang="en-US" sz="18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42870" y="3962657"/>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IN" sz="1100" dirty="0">
                <a:solidFill>
                  <a:schemeClr val="tx1"/>
                </a:solidFill>
              </a:rPr>
              <a:t>K.Santhosh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au9512211040</a:t>
            </a:r>
            <a:r>
              <a:rPr lang="en-IN" sz="1100" b="0" i="0" u="none" strike="noStrike" cap="none" dirty="0">
                <a:solidFill>
                  <a:schemeClr val="tx1"/>
                </a:solidFill>
                <a:latin typeface="Arial"/>
                <a:ea typeface="Arial"/>
                <a:cs typeface="Arial"/>
                <a:sym typeface="Arial"/>
              </a:rPr>
              <a:t>44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644771" y="3604144"/>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42168" y="1180870"/>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977" y="1180870"/>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758093" y="1215284"/>
            <a:ext cx="1836701" cy="597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 :</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554892" y="1326773"/>
            <a:ext cx="8026400" cy="326243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1.Credibility: </a:t>
            </a:r>
          </a:p>
          <a:p>
            <a:r>
              <a:rPr lang="en-IN" sz="1600" dirty="0">
                <a:latin typeface="Times New Roman" panose="02020603050405020304" pitchFamily="18" charset="0"/>
                <a:cs typeface="Times New Roman" panose="02020603050405020304" pitchFamily="18" charset="0"/>
              </a:rPr>
              <a:t>                The "About Us" page establishes credibility by providing information about the organization's history, mission, and team members</a:t>
            </a:r>
          </a:p>
          <a:p>
            <a:r>
              <a:rPr lang="en-IN" sz="1600" dirty="0">
                <a:latin typeface="Times New Roman" panose="02020603050405020304" pitchFamily="18" charset="0"/>
                <a:cs typeface="Times New Roman" panose="02020603050405020304" pitchFamily="18" charset="0"/>
              </a:rPr>
              <a:t>2.Mission and Values:  </a:t>
            </a:r>
          </a:p>
          <a:p>
            <a:r>
              <a:rPr lang="en-IN" sz="1600" dirty="0">
                <a:latin typeface="Times New Roman" panose="02020603050405020304" pitchFamily="18" charset="0"/>
                <a:cs typeface="Times New Roman" panose="02020603050405020304" pitchFamily="18" charset="0"/>
              </a:rPr>
              <a:t>                It communicates the organization's mission, values, and objectives in promoting democratic participation and decision-making.</a:t>
            </a:r>
          </a:p>
          <a:p>
            <a:r>
              <a:rPr lang="en-IN" sz="1600" dirty="0">
                <a:latin typeface="Times New Roman" panose="02020603050405020304" pitchFamily="18" charset="0"/>
                <a:cs typeface="Times New Roman" panose="02020603050405020304" pitchFamily="18" charset="0"/>
              </a:rPr>
              <a:t>3. Community Engagement: </a:t>
            </a:r>
          </a:p>
          <a:p>
            <a:r>
              <a:rPr lang="en-IN" sz="1600" dirty="0">
                <a:latin typeface="Times New Roman" panose="02020603050405020304" pitchFamily="18" charset="0"/>
                <a:cs typeface="Times New Roman" panose="02020603050405020304" pitchFamily="18" charset="0"/>
              </a:rPr>
              <a:t>                The page showcases the organization's commitment to community engagement and empowerment through the voting process, inspiring active participation.</a:t>
            </a:r>
          </a:p>
          <a:p>
            <a:r>
              <a:rPr lang="en-IN" sz="1600" dirty="0">
                <a:latin typeface="Times New Roman" panose="02020603050405020304" pitchFamily="18" charset="0"/>
                <a:cs typeface="Times New Roman" panose="02020603050405020304" pitchFamily="18" charset="0"/>
              </a:rPr>
              <a:t>4. Contact Information: </a:t>
            </a:r>
          </a:p>
          <a:p>
            <a:r>
              <a:rPr lang="en-IN" sz="1600" dirty="0">
                <a:latin typeface="Times New Roman" panose="02020603050405020304" pitchFamily="18" charset="0"/>
                <a:cs typeface="Times New Roman" panose="02020603050405020304" pitchFamily="18" charset="0"/>
              </a:rPr>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3" name="Rectangle 1">
            <a:extLst>
              <a:ext uri="{FF2B5EF4-FFF2-40B4-BE49-F238E27FC236}">
                <a16:creationId xmlns:a16="http://schemas.microsoft.com/office/drawing/2014/main" id="{A29C4451-207C-5780-CF68-248222866F0C}"/>
              </a:ext>
            </a:extLst>
          </p:cNvPr>
          <p:cNvSpPr>
            <a:spLocks noChangeArrowheads="1"/>
          </p:cNvSpPr>
          <p:nvPr/>
        </p:nvSpPr>
        <p:spPr bwMode="auto">
          <a:xfrm>
            <a:off x="696191" y="1142706"/>
            <a:ext cx="7459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enhancements, the voting web application built on the Django framework could incorporate advanced features such as blockchain-based voting for enhanced security and transparency, integration with biometric authentication systems for secure user verification, and support for mobile voting applications to increase accessibility and participation. Additionally, implementing machine learning algorithms could improve the accuracy of result predictions and identify potential anomalies or irregularities in voting patterns. Furthermore, enhancing the user interface with interactive data visualization tools could provide users with deeper insights into voting trends and results. Overall, these enhancements would further elevate the voting web application's capabilities, ensuring its effectiveness, security, and inclusivity in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31721-24B7-A229-769D-4DAD02F8523F}"/>
              </a:ext>
            </a:extLst>
          </p:cNvPr>
          <p:cNvSpPr>
            <a:spLocks noChangeArrowheads="1"/>
          </p:cNvSpPr>
          <p:nvPr/>
        </p:nvSpPr>
        <p:spPr bwMode="auto">
          <a:xfrm>
            <a:off x="-1" y="-323165"/>
            <a:ext cx="6812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 :</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F57B8798-22F0-8C78-AE14-0113EA68044A}"/>
              </a:ext>
            </a:extLst>
          </p:cNvPr>
          <p:cNvSpPr txBox="1"/>
          <p:nvPr/>
        </p:nvSpPr>
        <p:spPr>
          <a:xfrm>
            <a:off x="738861" y="1193547"/>
            <a:ext cx="7666278" cy="329320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with the Django Framework stands as a testament to the power of modern technology in fostering democratic engagement and facilitating informed decision-making. Through its user-friendly interface and robust features, the application empowers users to actively participate in online polls, express their opinions on a multitude of topics, and contribute to meaningful discussions. The seamless integration of Django's versatile framework ensures scalability, security, and efficiency, guaranteeing a smooth user experience and reliable platform performance. By providing transparent voting mechanisms, comprehensive result displays, and intuitive search functionalities, the application fosters a sense of community and inclusivity, encouraging users to explore, engage, and collaborate. As technology continues to evolve, the Voting Web Application remains dedicated to promoting democratic values, facilitating dialogue, and empowering individuals to make their voices heard in an increasingly interconnected world.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MT"/>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 :</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019507" cy="313932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Title: Abstract: Development of a Voting Web Application using Django Framework</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This paper presents the design and implementation of a web-based voting application using the Django framework. The application provides a platform for conducting various types of voting processes, including elections, surveys, and polls, in a secure and efficient manner. The system architecture is built upon Django's model-view-template (MVT) design pattern, leveraging its built-in features such as authentication, authorization, and session management for ensuring robust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92404"/>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 :</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131031" y="468618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7621" y="4723384"/>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a:p>
            <a:pPr>
              <a:buSzPts val="2800"/>
            </a:pPr>
            <a:endParaRPr lang="en-IN" sz="1000" dirty="0">
              <a:solidFill>
                <a:schemeClr val="tx1"/>
              </a:solidFill>
            </a:endParaRPr>
          </a:p>
        </p:txBody>
      </p:sp>
      <p:sp>
        <p:nvSpPr>
          <p:cNvPr id="7" name="TextBox 6">
            <a:extLst>
              <a:ext uri="{FF2B5EF4-FFF2-40B4-BE49-F238E27FC236}">
                <a16:creationId xmlns:a16="http://schemas.microsoft.com/office/drawing/2014/main" id="{D408C8ED-B9F3-CAC6-FDA7-7CBF4FD3EAE7}"/>
              </a:ext>
            </a:extLst>
          </p:cNvPr>
          <p:cNvSpPr txBox="1"/>
          <p:nvPr/>
        </p:nvSpPr>
        <p:spPr>
          <a:xfrm>
            <a:off x="888209" y="1222033"/>
            <a:ext cx="6824546"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Sure, here's a paragraph summarizing the key points for a voting web application built with the Django framework: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voting web application built with Django aims to provide users with a seamless platform for participating in online polls and expressing their opinions on various topics. The application offers essential features such as user authentication for secure registration and login, poll creation functionality allowing users to create new polls with questions and multiple choices, and a robust voting system enabling users to cast their votes. Additionally, the application provides a clear display of poll results, including detailed statistics such as the total number of votes and percentages for each choice. With search and filtering options, users can easily find specific polls based on their interests or preferences. Moreover, an administration panel empowers administrators to manage polls, monitor user activity, and ensure the smooth functioning of the platform.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59200"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Voting Web Application using the Django Framework presents an intuitive and interactive platform for users to engage in online polls and express their opinions on diverse subjects. Central to the application is its robust user authentication system, providing a secure environment for users to register, log in, and log out at their convenience. Authenticated users gain the privilege to contribute to the platform's content by creating new polls, each comprising a question and a selection of choices. Through a streamlined voting system, users can cast their votes on existing polls, ensuring transparency and inclusivity in the decision-making process. Post-voting, users are presented with comprehensive results, detailing the distribution of votes across various choices, thereby fostering transparency and informed decision-making. The application further enhances user experience with search and filtering functionalities, empowering users to easily discover relevant polls based on their interests. For administrators, a dedicated administration panel offers comprehensive control over the platform, facilitating efficient management of polls, user activity, and overall platform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9683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VOTING APPLICATION :</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Built with a focus on user engagement and security, it ensures a </a:t>
            </a:r>
          </a:p>
          <a:p>
            <a:r>
              <a:rPr lang="en-US" sz="1600" dirty="0">
                <a:latin typeface="Times New Roman" panose="02020603050405020304" pitchFamily="18" charset="0"/>
                <a:cs typeface="Times New Roman" panose="02020603050405020304" pitchFamily="18" charset="0"/>
              </a:rPr>
              <a:t>transparent and accessible voting process for all participants</a:t>
            </a:r>
          </a:p>
          <a:p>
            <a:r>
              <a:rPr lang="en-US" sz="1600" dirty="0">
                <a:latin typeface="Times New Roman" panose="02020603050405020304" pitchFamily="18" charset="0"/>
                <a:cs typeface="Times New Roman" panose="02020603050405020304" pitchFamily="18" charset="0"/>
              </a:rPr>
              <a:t>• This innovative tool is designed to facilitate democratic engagement </a:t>
            </a:r>
          </a:p>
          <a:p>
            <a:r>
              <a:rPr lang="en-US" sz="1600" dirty="0">
                <a:latin typeface="Times New Roman" panose="02020603050405020304" pitchFamily="18" charset="0"/>
                <a:cs typeface="Times New Roman" panose="02020603050405020304" pitchFamily="18" charset="0"/>
              </a:rPr>
              <a:t>and decision-making across diverse groups, fostering a participatory </a:t>
            </a:r>
          </a:p>
          <a:p>
            <a:r>
              <a:rPr lang="en-US" sz="1600" dirty="0">
                <a:latin typeface="Times New Roman" panose="02020603050405020304" pitchFamily="18" charset="0"/>
                <a:cs typeface="Times New Roman" panose="02020603050405020304" pitchFamily="18" charset="0"/>
              </a:rPr>
              <a:t>culture in any setting.</a:t>
            </a:r>
          </a:p>
          <a:p>
            <a:r>
              <a:rPr lang="en-US" sz="1600" dirty="0">
                <a:latin typeface="Times New Roman" panose="02020603050405020304" pitchFamily="18" charset="0"/>
                <a:cs typeface="Times New Roman" panose="02020603050405020304" pitchFamily="18" charset="0"/>
              </a:rPr>
              <a:t>• With Django’s built-in administration interface, you can easily </a:t>
            </a:r>
          </a:p>
          <a:p>
            <a:r>
              <a:rPr lang="en-US" sz="1600" dirty="0">
                <a:latin typeface="Times New Roman" panose="02020603050405020304" pitchFamily="18" charset="0"/>
                <a:cs typeface="Times New Roman" panose="02020603050405020304" pitchFamily="18" charset="0"/>
              </a:rPr>
              <a:t>manage the polls and choices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 :</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 :</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225120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318</TotalTime>
  <Words>1431</Words>
  <Application>Microsoft Office PowerPoint</Application>
  <PresentationFormat>On-screen Show (16:9)</PresentationFormat>
  <Paragraphs>67</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 :</vt:lpstr>
      <vt:lpstr>Problem Statement :</vt:lpstr>
      <vt:lpstr>Project Overview :</vt:lpstr>
      <vt:lpstr>VOTING APPLICATION :</vt:lpstr>
      <vt:lpstr>PowerPoint Presentation</vt:lpstr>
      <vt:lpstr>PowerPoint Presentation</vt:lpstr>
      <vt:lpstr>Technology Used</vt:lpstr>
      <vt:lpstr>Modelling &amp; Results :                        </vt:lpstr>
      <vt:lpstr>Homepage</vt:lpstr>
      <vt:lpstr>About-Us-Page</vt:lpstr>
      <vt:lpstr>Blog-Page</vt:lpstr>
      <vt:lpstr>Future Enhancements: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 Kumar</dc:creator>
  <cp:lastModifiedBy>Unknown User</cp:lastModifiedBy>
  <cp:revision>21</cp:revision>
  <dcterms:modified xsi:type="dcterms:W3CDTF">2024-04-26T07:10:31Z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