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embedTrueTypeFonts="1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6858000" cy="9144000"/>
  <p:embeddedFontLst>
    <p:embeddedFont>
      <p:font typeface="Libre Franklin"/>
      <p:regular r:id="rId14"/>
      <p:bold r:id="rId15"/>
      <p:italic r:id="rId16"/>
      <p:boldItalic r:id="rId17"/>
    </p:embeddedFont>
    <p:embeddedFont>
      <p:font typeface="Franklin Gothic"/>
      <p:bold r:id="rId18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font" Target="fonts/font1.fntdata"/><Relationship Id="rId15" Type="http://schemas.openxmlformats.org/officeDocument/2006/relationships/font" Target="fonts/font2.fntdata"/><Relationship Id="rId16" Type="http://schemas.openxmlformats.org/officeDocument/2006/relationships/font" Target="fonts/font3.fntdata"/><Relationship Id="rId17" Type="http://schemas.openxmlformats.org/officeDocument/2006/relationships/font" Target="fonts/font4.fntdata"/><Relationship Id="rId18" Type="http://schemas.openxmlformats.org/officeDocument/2006/relationships/font" Target="fonts/font5.fntdata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69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91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92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93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94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95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cap="none" sz="12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Google Shape;93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93" name="Google Shape;94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Google Shape;148;p10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32" name="Google Shape;149;p1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Google Shape;154;p1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39" name="Google Shape;155;p1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Google Shape;100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00" name="Google Shape;101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Google Shape;106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04" name="Google Shape;107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Google Shape;112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08" name="Google Shape;113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Google Shape;118;p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12" name="Google Shape;119;p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Google Shape;124;p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16" name="Google Shape;125;p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Google Shape;130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20" name="Google Shape;131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Google Shape;136;p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24" name="Google Shape;137;p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Google Shape;142;p9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28" name="Google Shape;143;p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24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Google Shape;19;p13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84" name="Google Shape;20;p13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85" name="Google Shape;21;p13"/>
          <p:cNvSpPr txBox="1"/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cap="none" sz="1600">
                <a:solidFill>
                  <a:schemeClr val="accent1"/>
                </a:solidFill>
              </a:defRPr>
            </a:lvl1pPr>
            <a:lvl2pPr algn="ctr" lvl="1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algn="ctr" lvl="2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algn="ctr" lvl="3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algn="ctr" lvl="4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algn="ctr" lvl="5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algn="ctr" lvl="6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algn="ctr" lvl="7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algn="ctr" lvl="8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8586" name="Google Shape;22;p13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87" name="Google Shape;23;p13"/>
          <p:cNvSpPr txBox="1"/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588" name="Google Shape;24;p13"/>
          <p:cNvSpPr txBox="1"/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64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Google Shape;77;p2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4" name="Google Shape;78;p22"/>
          <p:cNvSpPr txBox="1"/>
          <p:nvPr>
            <p:ph type="body" idx="1"/>
          </p:nvPr>
        </p:nvSpPr>
        <p:spPr>
          <a:xfrm rot="5400000">
            <a:off x="3809574" y="-1813184"/>
            <a:ext cx="4572852" cy="1102961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27914" lvl="0" marL="45720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</a:lvl1pPr>
            <a:lvl2pPr algn="l" indent="-310387" lvl="1" marL="914400">
              <a:spcBef>
                <a:spcPts val="600"/>
              </a:spcBef>
              <a:spcAft>
                <a:spcPts val="0"/>
              </a:spcAft>
              <a:buSzPts val="1288"/>
              <a:buChar char="◼"/>
            </a:lvl2pPr>
            <a:lvl3pPr algn="l" indent="-304546" lvl="2" marL="1371600">
              <a:spcBef>
                <a:spcPts val="600"/>
              </a:spcBef>
              <a:spcAft>
                <a:spcPts val="0"/>
              </a:spcAft>
              <a:buSzPts val="1196"/>
              <a:buChar char="◼"/>
            </a:lvl3pPr>
            <a:lvl4pPr algn="l" indent="-292861" lvl="3" marL="1828800">
              <a:spcBef>
                <a:spcPts val="600"/>
              </a:spcBef>
              <a:spcAft>
                <a:spcPts val="0"/>
              </a:spcAft>
              <a:buSzPts val="1012"/>
              <a:buChar char="◼"/>
            </a:lvl4pPr>
            <a:lvl5pPr algn="l" indent="-292861" lvl="4" marL="2286000">
              <a:spcBef>
                <a:spcPts val="600"/>
              </a:spcBef>
              <a:spcAft>
                <a:spcPts val="0"/>
              </a:spcAft>
              <a:buSzPts val="1012"/>
              <a:buChar char="◼"/>
            </a:lvl5pPr>
            <a:lvl6pPr algn="l" indent="-333756" lvl="5" marL="2743200">
              <a:spcBef>
                <a:spcPts val="600"/>
              </a:spcBef>
              <a:spcAft>
                <a:spcPts val="0"/>
              </a:spcAft>
              <a:buSzPts val="1656"/>
              <a:buChar char="◼"/>
            </a:lvl6pPr>
            <a:lvl7pPr algn="l" indent="-333756" lvl="6" marL="3200400">
              <a:spcBef>
                <a:spcPts val="600"/>
              </a:spcBef>
              <a:spcAft>
                <a:spcPts val="0"/>
              </a:spcAft>
              <a:buSzPts val="1656"/>
              <a:buChar char="◼"/>
            </a:lvl7pPr>
            <a:lvl8pPr algn="l" indent="-333756" lvl="7" marL="3657600">
              <a:spcBef>
                <a:spcPts val="600"/>
              </a:spcBef>
              <a:spcAft>
                <a:spcPts val="0"/>
              </a:spcAft>
              <a:buSzPts val="1656"/>
              <a:buChar char="◼"/>
            </a:lvl8pPr>
            <a:lvl9pPr algn="l" indent="-333756" lvl="8" marL="4114800">
              <a:spcBef>
                <a:spcPts val="600"/>
              </a:spcBef>
              <a:spcAft>
                <a:spcPts val="600"/>
              </a:spcAft>
              <a:buSzPts val="1656"/>
              <a:buChar char="◼"/>
            </a:lvl9pPr>
          </a:lstStyle>
          <a:p/>
        </p:txBody>
      </p:sp>
      <p:sp>
        <p:nvSpPr>
          <p:cNvPr id="1048665" name="Google Shape;79;p22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6" name="Google Shape;80;p22"/>
          <p:cNvSpPr txBox="1"/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667" name="Google Shape;81;p22"/>
          <p:cNvSpPr txBox="1"/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showMasterSp="0" type="vertTitleAndTx">
  <p:cSld name="VERTICAL_TITLE_AND_VERTICAL_TEXT">
    <p:spTree>
      <p:nvGrpSpPr>
        <p:cNvPr id="6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Google Shape;83;p23"/>
          <p:cNvSpPr/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49" name="Google Shape;84;p23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0" name="Google Shape;85;p23"/>
          <p:cNvSpPr txBox="1"/>
          <p:nvPr>
            <p:ph type="body" idx="1"/>
          </p:nvPr>
        </p:nvSpPr>
        <p:spPr>
          <a:xfrm rot="5400000">
            <a:off x="1952072" y="-313549"/>
            <a:ext cx="4807326" cy="71616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33756" lvl="0" marL="45720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</a:lvl1pPr>
            <a:lvl2pPr algn="l" indent="-333756" lvl="1" marL="914400">
              <a:spcBef>
                <a:spcPts val="600"/>
              </a:spcBef>
              <a:spcAft>
                <a:spcPts val="0"/>
              </a:spcAft>
              <a:buSzPts val="1656"/>
              <a:buChar char="◼"/>
            </a:lvl2pPr>
            <a:lvl3pPr algn="l" indent="-333756" lvl="2" marL="1371600">
              <a:spcBef>
                <a:spcPts val="600"/>
              </a:spcBef>
              <a:spcAft>
                <a:spcPts val="0"/>
              </a:spcAft>
              <a:buSzPts val="1656"/>
              <a:buChar char="◼"/>
            </a:lvl3pPr>
            <a:lvl4pPr algn="l" indent="-333756" lvl="3" marL="1828800">
              <a:spcBef>
                <a:spcPts val="600"/>
              </a:spcBef>
              <a:spcAft>
                <a:spcPts val="0"/>
              </a:spcAft>
              <a:buSzPts val="1656"/>
              <a:buChar char="◼"/>
            </a:lvl4pPr>
            <a:lvl5pPr algn="l" indent="-333756" lvl="4" marL="2286000">
              <a:spcBef>
                <a:spcPts val="600"/>
              </a:spcBef>
              <a:spcAft>
                <a:spcPts val="0"/>
              </a:spcAft>
              <a:buSzPts val="1656"/>
              <a:buChar char="◼"/>
            </a:lvl5pPr>
            <a:lvl6pPr algn="l" indent="-333756" lvl="5" marL="2743200">
              <a:spcBef>
                <a:spcPts val="600"/>
              </a:spcBef>
              <a:spcAft>
                <a:spcPts val="0"/>
              </a:spcAft>
              <a:buSzPts val="1656"/>
              <a:buChar char="◼"/>
            </a:lvl6pPr>
            <a:lvl7pPr algn="l" indent="-333756" lvl="6" marL="3200400">
              <a:spcBef>
                <a:spcPts val="600"/>
              </a:spcBef>
              <a:spcAft>
                <a:spcPts val="0"/>
              </a:spcAft>
              <a:buSzPts val="1656"/>
              <a:buChar char="◼"/>
            </a:lvl7pPr>
            <a:lvl8pPr algn="l" indent="-333756" lvl="7" marL="3657600">
              <a:spcBef>
                <a:spcPts val="600"/>
              </a:spcBef>
              <a:spcAft>
                <a:spcPts val="0"/>
              </a:spcAft>
              <a:buSzPts val="1656"/>
              <a:buChar char="◼"/>
            </a:lvl8pPr>
            <a:lvl9pPr algn="l" indent="-333756" lvl="8" marL="4114800">
              <a:spcBef>
                <a:spcPts val="600"/>
              </a:spcBef>
              <a:spcAft>
                <a:spcPts val="600"/>
              </a:spcAft>
              <a:buSzPts val="1656"/>
              <a:buChar char="◼"/>
            </a:lvl9pPr>
          </a:lstStyle>
          <a:p/>
        </p:txBody>
      </p:sp>
      <p:sp>
        <p:nvSpPr>
          <p:cNvPr id="1048651" name="Google Shape;86;p23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52" name="Google Shape;87;p23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53" name="Google Shape;88;p23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54" name="Google Shape;89;p23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5" name="Google Shape;90;p23"/>
          <p:cNvSpPr txBox="1"/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656" name="Google Shape;91;p23"/>
          <p:cNvSpPr txBox="1"/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29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Google Shape;26;p14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5" name="Google Shape;27;p14"/>
          <p:cNvSpPr txBox="1"/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333756" lvl="0" marL="45720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</a:lvl1pPr>
            <a:lvl2pPr algn="l" indent="-333756" lvl="1" marL="914400">
              <a:spcBef>
                <a:spcPts val="600"/>
              </a:spcBef>
              <a:spcAft>
                <a:spcPts val="0"/>
              </a:spcAft>
              <a:buSzPts val="1656"/>
              <a:buChar char="◼"/>
            </a:lvl2pPr>
            <a:lvl3pPr algn="l" indent="-333756" lvl="2" marL="1371600">
              <a:spcBef>
                <a:spcPts val="600"/>
              </a:spcBef>
              <a:spcAft>
                <a:spcPts val="0"/>
              </a:spcAft>
              <a:buSzPts val="1656"/>
              <a:buChar char="◼"/>
            </a:lvl3pPr>
            <a:lvl4pPr algn="l" indent="-333756" lvl="3" marL="1828800">
              <a:spcBef>
                <a:spcPts val="600"/>
              </a:spcBef>
              <a:spcAft>
                <a:spcPts val="0"/>
              </a:spcAft>
              <a:buSzPts val="1656"/>
              <a:buChar char="◼"/>
            </a:lvl4pPr>
            <a:lvl5pPr algn="l" indent="-333756" lvl="4" marL="2286000">
              <a:spcBef>
                <a:spcPts val="600"/>
              </a:spcBef>
              <a:spcAft>
                <a:spcPts val="0"/>
              </a:spcAft>
              <a:buSzPts val="1656"/>
              <a:buChar char="◼"/>
            </a:lvl5pPr>
            <a:lvl6pPr algn="l" indent="-333756" lvl="5" marL="2743200">
              <a:spcBef>
                <a:spcPts val="600"/>
              </a:spcBef>
              <a:spcAft>
                <a:spcPts val="0"/>
              </a:spcAft>
              <a:buSzPts val="1656"/>
              <a:buChar char="◼"/>
            </a:lvl6pPr>
            <a:lvl7pPr algn="l" indent="-333756" lvl="6" marL="3200400">
              <a:spcBef>
                <a:spcPts val="600"/>
              </a:spcBef>
              <a:spcAft>
                <a:spcPts val="0"/>
              </a:spcAft>
              <a:buSzPts val="1656"/>
              <a:buChar char="◼"/>
            </a:lvl7pPr>
            <a:lvl8pPr algn="l" indent="-333756" lvl="7" marL="3657600">
              <a:spcBef>
                <a:spcPts val="600"/>
              </a:spcBef>
              <a:spcAft>
                <a:spcPts val="0"/>
              </a:spcAft>
              <a:buSzPts val="1656"/>
              <a:buChar char="◼"/>
            </a:lvl8pPr>
            <a:lvl9pPr algn="l" indent="-333756" lvl="8" marL="4114800">
              <a:spcBef>
                <a:spcPts val="600"/>
              </a:spcBef>
              <a:spcAft>
                <a:spcPts val="600"/>
              </a:spcAft>
              <a:buSzPts val="1656"/>
              <a:buChar char="◼"/>
            </a:lvl9pPr>
          </a:lstStyle>
          <a:p/>
        </p:txBody>
      </p:sp>
      <p:sp>
        <p:nvSpPr>
          <p:cNvPr id="1048596" name="Google Shape;28;p14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57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Google Shape;30;p15"/>
          <p:cNvSpPr txBox="1"/>
          <p:nvPr>
            <p:ph type="title"/>
          </p:nvPr>
        </p:nvSpPr>
        <p:spPr>
          <a:xfrm>
            <a:off x="575894" y="729658"/>
            <a:ext cx="11029616" cy="59224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34" name="Google Shape;31;p15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35" name="Google Shape;32;p15"/>
          <p:cNvSpPr txBox="1"/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636" name="Google Shape;33;p15"/>
          <p:cNvSpPr txBox="1"/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65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Google Shape;35;p16"/>
          <p:cNvSpPr/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69" name="Google Shape;36;p16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b="0" cap="none" sz="3600">
                <a:solidFill>
                  <a:srgbClr val="3F3F3F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0" name="Google Shape;37;p16"/>
          <p:cNvSpPr txBox="1"/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cap="none" sz="1800">
                <a:solidFill>
                  <a:schemeClr val="accent1"/>
                </a:solidFill>
              </a:defRPr>
            </a:lvl1pPr>
            <a:lvl2pPr algn="l" indent="-228600" lvl="1" marL="914400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algn="l" indent="-228600" lvl="2" marL="1371600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algn="l" indent="-228600" lvl="3" marL="1828800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algn="l" indent="-228600" lvl="4" marL="2286000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algn="l" indent="-228600" lvl="5" marL="2743200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algn="l" indent="-228600" lvl="6" marL="3200400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algn="l" indent="-228600" lvl="7" marL="3657600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algn="l" indent="-228600" lvl="8" marL="4114800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8671" name="Google Shape;38;p16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2" name="Google Shape;39;p16"/>
          <p:cNvSpPr txBox="1"/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673" name="Google Shape;40;p16"/>
          <p:cNvSpPr txBox="1"/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66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Google Shape;42;p17"/>
          <p:cNvSpPr txBox="1"/>
          <p:nvPr>
            <p:ph type="title"/>
          </p:nvPr>
        </p:nvSpPr>
        <p:spPr>
          <a:xfrm>
            <a:off x="581193" y="729658"/>
            <a:ext cx="11029616" cy="492855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5" name="Google Shape;43;p17"/>
          <p:cNvSpPr txBox="1"/>
          <p:nvPr>
            <p:ph type="body" idx="1"/>
          </p:nvPr>
        </p:nvSpPr>
        <p:spPr>
          <a:xfrm>
            <a:off x="581193" y="1391479"/>
            <a:ext cx="5194767" cy="446957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333756" lvl="0" marL="45720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</a:lvl1pPr>
            <a:lvl2pPr algn="l" indent="-333756" lvl="1" marL="914400">
              <a:spcBef>
                <a:spcPts val="600"/>
              </a:spcBef>
              <a:spcAft>
                <a:spcPts val="0"/>
              </a:spcAft>
              <a:buSzPts val="1656"/>
              <a:buChar char="◼"/>
            </a:lvl2pPr>
            <a:lvl3pPr algn="l" indent="-333756" lvl="2" marL="1371600">
              <a:spcBef>
                <a:spcPts val="600"/>
              </a:spcBef>
              <a:spcAft>
                <a:spcPts val="0"/>
              </a:spcAft>
              <a:buSzPts val="1656"/>
              <a:buChar char="◼"/>
            </a:lvl3pPr>
            <a:lvl4pPr algn="l" indent="-333756" lvl="3" marL="1828800">
              <a:spcBef>
                <a:spcPts val="600"/>
              </a:spcBef>
              <a:spcAft>
                <a:spcPts val="0"/>
              </a:spcAft>
              <a:buSzPts val="1656"/>
              <a:buChar char="◼"/>
            </a:lvl4pPr>
            <a:lvl5pPr algn="l" indent="-333756" lvl="4" marL="2286000">
              <a:spcBef>
                <a:spcPts val="600"/>
              </a:spcBef>
              <a:spcAft>
                <a:spcPts val="0"/>
              </a:spcAft>
              <a:buSzPts val="1656"/>
              <a:buChar char="◼"/>
            </a:lvl5pPr>
            <a:lvl6pPr algn="l" indent="-333756" lvl="5" marL="2743200">
              <a:spcBef>
                <a:spcPts val="600"/>
              </a:spcBef>
              <a:spcAft>
                <a:spcPts val="0"/>
              </a:spcAft>
              <a:buSzPts val="1656"/>
              <a:buChar char="◼"/>
            </a:lvl6pPr>
            <a:lvl7pPr algn="l" indent="-333756" lvl="6" marL="3200400">
              <a:spcBef>
                <a:spcPts val="600"/>
              </a:spcBef>
              <a:spcAft>
                <a:spcPts val="0"/>
              </a:spcAft>
              <a:buSzPts val="1656"/>
              <a:buChar char="◼"/>
            </a:lvl7pPr>
            <a:lvl8pPr algn="l" indent="-333756" lvl="7" marL="3657600">
              <a:spcBef>
                <a:spcPts val="600"/>
              </a:spcBef>
              <a:spcAft>
                <a:spcPts val="0"/>
              </a:spcAft>
              <a:buSzPts val="1656"/>
              <a:buChar char="◼"/>
            </a:lvl8pPr>
            <a:lvl9pPr algn="l" indent="-333756" lvl="8" marL="4114800">
              <a:spcBef>
                <a:spcPts val="600"/>
              </a:spcBef>
              <a:spcAft>
                <a:spcPts val="600"/>
              </a:spcAft>
              <a:buSzPts val="1656"/>
              <a:buChar char="◼"/>
            </a:lvl9pPr>
          </a:lstStyle>
          <a:p/>
        </p:txBody>
      </p:sp>
      <p:sp>
        <p:nvSpPr>
          <p:cNvPr id="1048676" name="Google Shape;44;p17"/>
          <p:cNvSpPr txBox="1"/>
          <p:nvPr>
            <p:ph type="body" idx="2"/>
          </p:nvPr>
        </p:nvSpPr>
        <p:spPr>
          <a:xfrm>
            <a:off x="6416039" y="1391479"/>
            <a:ext cx="5194769" cy="446957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333756" lvl="0" marL="45720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</a:lvl1pPr>
            <a:lvl2pPr algn="l" indent="-333756" lvl="1" marL="914400">
              <a:spcBef>
                <a:spcPts val="600"/>
              </a:spcBef>
              <a:spcAft>
                <a:spcPts val="0"/>
              </a:spcAft>
              <a:buSzPts val="1656"/>
              <a:buChar char="◼"/>
            </a:lvl2pPr>
            <a:lvl3pPr algn="l" indent="-333756" lvl="2" marL="1371600">
              <a:spcBef>
                <a:spcPts val="600"/>
              </a:spcBef>
              <a:spcAft>
                <a:spcPts val="0"/>
              </a:spcAft>
              <a:buSzPts val="1656"/>
              <a:buChar char="◼"/>
            </a:lvl3pPr>
            <a:lvl4pPr algn="l" indent="-333756" lvl="3" marL="1828800">
              <a:spcBef>
                <a:spcPts val="600"/>
              </a:spcBef>
              <a:spcAft>
                <a:spcPts val="0"/>
              </a:spcAft>
              <a:buSzPts val="1656"/>
              <a:buChar char="◼"/>
            </a:lvl4pPr>
            <a:lvl5pPr algn="l" indent="-333756" lvl="4" marL="2286000">
              <a:spcBef>
                <a:spcPts val="600"/>
              </a:spcBef>
              <a:spcAft>
                <a:spcPts val="0"/>
              </a:spcAft>
              <a:buSzPts val="1656"/>
              <a:buChar char="◼"/>
            </a:lvl5pPr>
            <a:lvl6pPr algn="l" indent="-333756" lvl="5" marL="2743200">
              <a:spcBef>
                <a:spcPts val="600"/>
              </a:spcBef>
              <a:spcAft>
                <a:spcPts val="0"/>
              </a:spcAft>
              <a:buSzPts val="1656"/>
              <a:buChar char="◼"/>
            </a:lvl6pPr>
            <a:lvl7pPr algn="l" indent="-333756" lvl="6" marL="3200400">
              <a:spcBef>
                <a:spcPts val="600"/>
              </a:spcBef>
              <a:spcAft>
                <a:spcPts val="0"/>
              </a:spcAft>
              <a:buSzPts val="1656"/>
              <a:buChar char="◼"/>
            </a:lvl7pPr>
            <a:lvl8pPr algn="l" indent="-333756" lvl="7" marL="3657600">
              <a:spcBef>
                <a:spcPts val="600"/>
              </a:spcBef>
              <a:spcAft>
                <a:spcPts val="0"/>
              </a:spcAft>
              <a:buSzPts val="1656"/>
              <a:buChar char="◼"/>
            </a:lvl8pPr>
            <a:lvl9pPr algn="l" indent="-333756" lvl="8" marL="4114800">
              <a:spcBef>
                <a:spcPts val="600"/>
              </a:spcBef>
              <a:spcAft>
                <a:spcPts val="600"/>
              </a:spcAft>
              <a:buSzPts val="1656"/>
              <a:buChar char="◼"/>
            </a:lvl9pPr>
          </a:lstStyle>
          <a:p/>
        </p:txBody>
      </p:sp>
      <p:sp>
        <p:nvSpPr>
          <p:cNvPr id="1048677" name="Google Shape;45;p17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8" name="Google Shape;46;p17"/>
          <p:cNvSpPr txBox="1"/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679" name="Google Shape;47;p17"/>
          <p:cNvSpPr txBox="1"/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6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Google Shape;49;p18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41" name="Google Shape;50;p18"/>
          <p:cNvSpPr txBox="1"/>
          <p:nvPr>
            <p:ph type="body" idx="1"/>
          </p:nvPr>
        </p:nvSpPr>
        <p:spPr>
          <a:xfrm>
            <a:off x="581191" y="2250891"/>
            <a:ext cx="5194769" cy="557784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algn="l" indent="-228600" lvl="1" marL="914400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algn="l" indent="-228600" lvl="2" marL="1371600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algn="l" indent="-228600" lvl="3" marL="1828800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algn="l" indent="-228600" lvl="4" marL="2286000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algn="l" indent="-228600" lvl="5" marL="2743200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algn="l" indent="-228600" lvl="6" marL="3200400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algn="l" indent="-228600" lvl="7" marL="3657600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algn="l" indent="-228600" lvl="8" marL="4114800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048642" name="Google Shape;51;p18"/>
          <p:cNvSpPr txBox="1"/>
          <p:nvPr>
            <p:ph type="body" idx="2"/>
          </p:nvPr>
        </p:nvSpPr>
        <p:spPr>
          <a:xfrm>
            <a:off x="581194" y="2926052"/>
            <a:ext cx="5194766" cy="293499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33756" lvl="0" marL="45720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</a:lvl1pPr>
            <a:lvl2pPr algn="l" indent="-333756" lvl="1" marL="914400">
              <a:spcBef>
                <a:spcPts val="600"/>
              </a:spcBef>
              <a:spcAft>
                <a:spcPts val="0"/>
              </a:spcAft>
              <a:buSzPts val="1656"/>
              <a:buChar char="◼"/>
            </a:lvl2pPr>
            <a:lvl3pPr algn="l" indent="-333756" lvl="2" marL="1371600">
              <a:spcBef>
                <a:spcPts val="600"/>
              </a:spcBef>
              <a:spcAft>
                <a:spcPts val="0"/>
              </a:spcAft>
              <a:buSzPts val="1656"/>
              <a:buChar char="◼"/>
            </a:lvl3pPr>
            <a:lvl4pPr algn="l" indent="-333756" lvl="3" marL="1828800">
              <a:spcBef>
                <a:spcPts val="600"/>
              </a:spcBef>
              <a:spcAft>
                <a:spcPts val="0"/>
              </a:spcAft>
              <a:buSzPts val="1656"/>
              <a:buChar char="◼"/>
            </a:lvl4pPr>
            <a:lvl5pPr algn="l" indent="-333756" lvl="4" marL="2286000">
              <a:spcBef>
                <a:spcPts val="600"/>
              </a:spcBef>
              <a:spcAft>
                <a:spcPts val="0"/>
              </a:spcAft>
              <a:buSzPts val="1656"/>
              <a:buChar char="◼"/>
            </a:lvl5pPr>
            <a:lvl6pPr algn="l" indent="-333756" lvl="5" marL="2743200">
              <a:spcBef>
                <a:spcPts val="600"/>
              </a:spcBef>
              <a:spcAft>
                <a:spcPts val="0"/>
              </a:spcAft>
              <a:buSzPts val="1656"/>
              <a:buChar char="◼"/>
            </a:lvl6pPr>
            <a:lvl7pPr algn="l" indent="-333756" lvl="6" marL="3200400">
              <a:spcBef>
                <a:spcPts val="600"/>
              </a:spcBef>
              <a:spcAft>
                <a:spcPts val="0"/>
              </a:spcAft>
              <a:buSzPts val="1656"/>
              <a:buChar char="◼"/>
            </a:lvl7pPr>
            <a:lvl8pPr algn="l" indent="-333756" lvl="7" marL="3657600">
              <a:spcBef>
                <a:spcPts val="600"/>
              </a:spcBef>
              <a:spcAft>
                <a:spcPts val="0"/>
              </a:spcAft>
              <a:buSzPts val="1656"/>
              <a:buChar char="◼"/>
            </a:lvl8pPr>
            <a:lvl9pPr algn="l" indent="-333756" lvl="8" marL="4114800">
              <a:spcBef>
                <a:spcPts val="600"/>
              </a:spcBef>
              <a:spcAft>
                <a:spcPts val="600"/>
              </a:spcAft>
              <a:buSzPts val="1656"/>
              <a:buChar char="◼"/>
            </a:lvl9pPr>
          </a:lstStyle>
          <a:p/>
        </p:txBody>
      </p:sp>
      <p:sp>
        <p:nvSpPr>
          <p:cNvPr id="1048643" name="Google Shape;52;p18"/>
          <p:cNvSpPr txBox="1"/>
          <p:nvPr>
            <p:ph type="body" idx="3"/>
          </p:nvPr>
        </p:nvSpPr>
        <p:spPr>
          <a:xfrm>
            <a:off x="6416039" y="2250892"/>
            <a:ext cx="5194770" cy="55337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algn="l" indent="-228600" lvl="1" marL="914400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algn="l" indent="-228600" lvl="2" marL="1371600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algn="l" indent="-228600" lvl="3" marL="1828800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algn="l" indent="-228600" lvl="4" marL="2286000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algn="l" indent="-228600" lvl="5" marL="2743200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algn="l" indent="-228600" lvl="6" marL="3200400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algn="l" indent="-228600" lvl="7" marL="3657600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algn="l" indent="-228600" lvl="8" marL="4114800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048644" name="Google Shape;53;p18"/>
          <p:cNvSpPr txBox="1"/>
          <p:nvPr>
            <p:ph type="body" idx="4"/>
          </p:nvPr>
        </p:nvSpPr>
        <p:spPr>
          <a:xfrm>
            <a:off x="6416037" y="2926052"/>
            <a:ext cx="5194771" cy="293499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33756" lvl="0" marL="45720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</a:lvl1pPr>
            <a:lvl2pPr algn="l" indent="-333756" lvl="1" marL="914400">
              <a:spcBef>
                <a:spcPts val="600"/>
              </a:spcBef>
              <a:spcAft>
                <a:spcPts val="0"/>
              </a:spcAft>
              <a:buSzPts val="1656"/>
              <a:buChar char="◼"/>
            </a:lvl2pPr>
            <a:lvl3pPr algn="l" indent="-333756" lvl="2" marL="1371600">
              <a:spcBef>
                <a:spcPts val="600"/>
              </a:spcBef>
              <a:spcAft>
                <a:spcPts val="0"/>
              </a:spcAft>
              <a:buSzPts val="1656"/>
              <a:buChar char="◼"/>
            </a:lvl3pPr>
            <a:lvl4pPr algn="l" indent="-333756" lvl="3" marL="1828800">
              <a:spcBef>
                <a:spcPts val="600"/>
              </a:spcBef>
              <a:spcAft>
                <a:spcPts val="0"/>
              </a:spcAft>
              <a:buSzPts val="1656"/>
              <a:buChar char="◼"/>
            </a:lvl4pPr>
            <a:lvl5pPr algn="l" indent="-333756" lvl="4" marL="2286000">
              <a:spcBef>
                <a:spcPts val="600"/>
              </a:spcBef>
              <a:spcAft>
                <a:spcPts val="0"/>
              </a:spcAft>
              <a:buSzPts val="1656"/>
              <a:buChar char="◼"/>
            </a:lvl5pPr>
            <a:lvl6pPr algn="l" indent="-333756" lvl="5" marL="2743200">
              <a:spcBef>
                <a:spcPts val="600"/>
              </a:spcBef>
              <a:spcAft>
                <a:spcPts val="0"/>
              </a:spcAft>
              <a:buSzPts val="1656"/>
              <a:buChar char="◼"/>
            </a:lvl6pPr>
            <a:lvl7pPr algn="l" indent="-333756" lvl="6" marL="3200400">
              <a:spcBef>
                <a:spcPts val="600"/>
              </a:spcBef>
              <a:spcAft>
                <a:spcPts val="0"/>
              </a:spcAft>
              <a:buSzPts val="1656"/>
              <a:buChar char="◼"/>
            </a:lvl7pPr>
            <a:lvl8pPr algn="l" indent="-333756" lvl="7" marL="3657600">
              <a:spcBef>
                <a:spcPts val="600"/>
              </a:spcBef>
              <a:spcAft>
                <a:spcPts val="0"/>
              </a:spcAft>
              <a:buSzPts val="1656"/>
              <a:buChar char="◼"/>
            </a:lvl8pPr>
            <a:lvl9pPr algn="l" indent="-333756" lvl="8" marL="4114800">
              <a:spcBef>
                <a:spcPts val="600"/>
              </a:spcBef>
              <a:spcAft>
                <a:spcPts val="600"/>
              </a:spcAft>
              <a:buSzPts val="1656"/>
              <a:buChar char="◼"/>
            </a:lvl9pPr>
          </a:lstStyle>
          <a:p/>
        </p:txBody>
      </p:sp>
      <p:sp>
        <p:nvSpPr>
          <p:cNvPr id="1048645" name="Google Shape;54;p18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46" name="Google Shape;55;p18"/>
          <p:cNvSpPr txBox="1"/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647" name="Google Shape;56;p18"/>
          <p:cNvSpPr txBox="1"/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6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Google Shape;58;p19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81" name="Google Shape;59;p19"/>
          <p:cNvSpPr txBox="1"/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682" name="Google Shape;60;p19"/>
          <p:cNvSpPr txBox="1"/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68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Google Shape;62;p20"/>
          <p:cNvSpPr/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84" name="Google Shape;63;p20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b="0" sz="2400">
                <a:solidFill>
                  <a:srgbClr val="FFFFFF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85" name="Google Shape;64;p20"/>
          <p:cNvSpPr txBox="1"/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345440" lvl="0" marL="4572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algn="l" indent="-333756" lvl="1" marL="914400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algn="l" indent="-322072" lvl="2" marL="1371600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algn="l" indent="-310388" lvl="3" marL="1828800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algn="l" indent="-310388" lvl="4" marL="2286000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algn="l" indent="-310388" lvl="5" marL="2743200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algn="l" indent="-310388" lvl="6" marL="3200400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algn="l" indent="-310388" lvl="7" marL="3657600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algn="l" indent="-310388" lvl="8" marL="4114800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48686" name="Google Shape;65;p20"/>
          <p:cNvSpPr txBox="1"/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algn="l" indent="-228600" lvl="1" marL="914400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algn="l" indent="-228600" lvl="2" marL="1371600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algn="l" indent="-228600" lvl="3" marL="182880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algn="l" indent="-228600" lvl="4" marL="228600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algn="l" indent="-228600" lvl="5" marL="274320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algn="l" indent="-228600" lvl="6" marL="320040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algn="l" indent="-228600" lvl="7" marL="365760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algn="l" indent="-228600" lvl="8" marL="4114800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1048687" name="Google Shape;66;p20"/>
          <p:cNvSpPr txBox="1"/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88" name="Google Shape;67;p20"/>
          <p:cNvSpPr txBox="1"/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689" name="Google Shape;68;p20"/>
          <p:cNvSpPr txBox="1"/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63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Google Shape;70;p21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b="0" sz="2400">
                <a:solidFill>
                  <a:srgbClr val="3F3F3F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8" name="Google Shape;71;p21"/>
          <p:cNvSpPr/>
          <p:nvPr>
            <p:ph type="pic" idx="2"/>
          </p:nvPr>
        </p:nvSpPr>
        <p:spPr>
          <a:xfrm>
            <a:off x="447817" y="641350"/>
            <a:ext cx="11290859" cy="3651249"/>
          </a:xfrm>
          <a:prstGeom prst="rect"/>
          <a:noFill/>
          <a:ln>
            <a:noFill/>
          </a:ln>
        </p:spPr>
      </p:sp>
      <p:sp>
        <p:nvSpPr>
          <p:cNvPr id="1048659" name="Google Shape;72;p21"/>
          <p:cNvSpPr txBox="1"/>
          <p:nvPr>
            <p:ph type="body" idx="1"/>
          </p:nvPr>
        </p:nvSpPr>
        <p:spPr>
          <a:xfrm>
            <a:off x="581192" y="5260127"/>
            <a:ext cx="11029617" cy="99814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algn="l" indent="-228600" lvl="1" marL="914400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algn="l" indent="-228600" lvl="2" marL="1371600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algn="l" indent="-228600" lvl="3" marL="182880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algn="l" indent="-228600" lvl="4" marL="228600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algn="l" indent="-228600" lvl="5" marL="274320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algn="l" indent="-228600" lvl="6" marL="320040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algn="l" indent="-228600" lvl="7" marL="365760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algn="l" indent="-228600" lvl="8" marL="4114800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1048660" name="Google Shape;73;p21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1" name="Google Shape;74;p21"/>
          <p:cNvSpPr txBox="1"/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662" name="Google Shape;75;p21"/>
          <p:cNvSpPr txBox="1"/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2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10;p12"/>
          <p:cNvSpPr txBox="1"/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b="0" cap="none" sz="2800" i="0" strike="noStrike" u="non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2"/>
                </a:solidFill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2"/>
                </a:solidFill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2"/>
                </a:solidFill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2"/>
                </a:solidFill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2"/>
                </a:solidFill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2"/>
                </a:solidFill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2"/>
                </a:solidFill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48577" name="Google Shape;11;p12"/>
          <p:cNvSpPr txBox="1"/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327914" lvl="0" marL="457200" marR="0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cap="none" sz="17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indent="-310387" lvl="1" marL="914400" marR="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cap="none" sz="14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indent="-304546" lvl="2" marL="1371600" marR="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cap="none" sz="13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indent="-292861" lvl="3" marL="1828800" marR="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cap="none" sz="11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indent="-292861" lvl="4" marL="2286000" marR="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cap="none" sz="11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indent="-298704" lvl="5" marL="2743200" marR="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cap="none" sz="1200" i="0" strike="noStrike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indent="-298704" lvl="6" marL="3200400" marR="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cap="none" sz="1200" i="0" strike="noStrike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indent="-298703" lvl="7" marL="3657600" marR="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cap="none" sz="1200" i="0" strike="noStrike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indent="-298703" lvl="8" marL="4114800" marR="0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cap="none" sz="1200" i="0" strike="noStrike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578" name="Google Shape;12;p12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9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579" name="Google Shape;13;p12"/>
          <p:cNvSpPr txBox="1"/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 marR="0" rtl="0">
              <a:spcBef>
                <a:spcPts val="0"/>
              </a:spcBef>
              <a:buNone/>
              <a:defRPr b="0" cap="none" sz="9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r" indent="0" lvl="1" marL="0" marR="0" rtl="0">
              <a:spcBef>
                <a:spcPts val="0"/>
              </a:spcBef>
              <a:buNone/>
              <a:defRPr b="0" cap="none" sz="9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r" indent="0" lvl="2" marL="0" marR="0" rtl="0">
              <a:spcBef>
                <a:spcPts val="0"/>
              </a:spcBef>
              <a:buNone/>
              <a:defRPr b="0" cap="none" sz="9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r" indent="0" lvl="3" marL="0" marR="0" rtl="0">
              <a:spcBef>
                <a:spcPts val="0"/>
              </a:spcBef>
              <a:buNone/>
              <a:defRPr b="0" cap="none" sz="9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r" indent="0" lvl="4" marL="0" marR="0" rtl="0">
              <a:spcBef>
                <a:spcPts val="0"/>
              </a:spcBef>
              <a:buNone/>
              <a:defRPr b="0" cap="none" sz="9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r" indent="0" lvl="5" marL="0" marR="0" rtl="0">
              <a:spcBef>
                <a:spcPts val="0"/>
              </a:spcBef>
              <a:buNone/>
              <a:defRPr b="0" cap="none" sz="9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r" indent="0" lvl="6" marL="0" marR="0" rtl="0">
              <a:spcBef>
                <a:spcPts val="0"/>
              </a:spcBef>
              <a:buNone/>
              <a:defRPr b="0" cap="none" sz="9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r" indent="0" lvl="7" marL="0" marR="0" rtl="0">
              <a:spcBef>
                <a:spcPts val="0"/>
              </a:spcBef>
              <a:buNone/>
              <a:defRPr b="0" cap="none" sz="9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r" indent="0" lvl="8" marL="0" marR="0" rtl="0">
              <a:spcBef>
                <a:spcPts val="0"/>
              </a:spcBef>
              <a:buNone/>
              <a:defRPr b="0" cap="none" sz="9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1048580" name="Google Shape;14;p12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81" name="Google Shape;15;p12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82" name="Google Shape;16;p12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pic>
        <p:nvPicPr>
          <p:cNvPr id="2097152" name="Google Shape;17;p12" descr="Logo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2">
            <a:alphaModFix/>
          </a:blip>
          <a:srcRect l="0" t="0" r="0" b="0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Google Shape;96;p1"/>
          <p:cNvSpPr txBox="1"/>
          <p:nvPr>
            <p:ph type="ctrTitle"/>
          </p:nvPr>
        </p:nvSpPr>
        <p:spPr>
          <a:xfrm>
            <a:off x="1359108" y="1821635"/>
            <a:ext cx="9144000" cy="977778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p>
            <a:pPr algn="ct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b="1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KEYLOGGER AND SECURITY </a:t>
            </a:r>
            <a:endParaRPr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590" name="Google Shape;97;p1"/>
          <p:cNvSpPr txBox="1"/>
          <p:nvPr/>
        </p:nvSpPr>
        <p:spPr>
          <a:xfrm>
            <a:off x="-329782" y="1034321"/>
            <a:ext cx="12726648" cy="58477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32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</a:p>
        </p:txBody>
      </p:sp>
      <p:sp>
        <p:nvSpPr>
          <p:cNvPr id="1048591" name="Google Shape;98;p1"/>
          <p:cNvSpPr txBox="1"/>
          <p:nvPr/>
        </p:nvSpPr>
        <p:spPr>
          <a:xfrm>
            <a:off x="3117529" y="4586365"/>
            <a:ext cx="7980183" cy="70788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 CARE College of Engineering-CSE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Google Shape;151;p10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 fontScale="90000"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</a:p>
        </p:txBody>
      </p:sp>
      <p:sp>
        <p:nvSpPr>
          <p:cNvPr id="1048630" name="Google Shape;152;p10"/>
          <p:cNvSpPr txBox="1"/>
          <p:nvPr>
            <p:ph type="body" idx="1"/>
          </p:nvPr>
        </p:nvSpPr>
        <p:spPr>
          <a:xfrm>
            <a:off x="581193" y="1482520"/>
            <a:ext cx="11029615" cy="4673324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-305435" lvl="0" marL="305435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b="1" sz="2400" lang="en-US"/>
              <a:t>List of sources, research papers, and case studies cited in the presentation for further reading and verification.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Google Shape;157;p11"/>
          <p:cNvSpPr txBox="1"/>
          <p:nvPr>
            <p:ph type="title"/>
          </p:nvPr>
        </p:nvSpPr>
        <p:spPr>
          <a:xfrm>
            <a:off x="1463041" y="2766218"/>
            <a:ext cx="9298744" cy="1325563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p>
            <a:pPr algn="ct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Google Shape;103;p2"/>
          <p:cNvSpPr txBox="1"/>
          <p:nvPr>
            <p:ph type="title"/>
          </p:nvPr>
        </p:nvSpPr>
        <p:spPr>
          <a:xfrm>
            <a:off x="849573" y="558468"/>
            <a:ext cx="10515600" cy="1325563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</a:p>
        </p:txBody>
      </p:sp>
      <p:sp>
        <p:nvSpPr>
          <p:cNvPr id="1048598" name="Google Shape;104;p2"/>
          <p:cNvSpPr txBox="1"/>
          <p:nvPr>
            <p:ph type="body" idx="1"/>
          </p:nvPr>
        </p:nvSpPr>
        <p:spPr>
          <a:xfrm>
            <a:off x="838200" y="1618938"/>
            <a:ext cx="11019020" cy="523906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Problem Statement </a:t>
            </a:r>
            <a:r>
              <a:rPr sz="2000" lang="en-US">
                <a:latin typeface="Arial"/>
                <a:ea typeface="Arial"/>
                <a:cs typeface="Arial"/>
                <a:sym typeface="Arial"/>
              </a:rPr>
              <a:t>(Should not include solution)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Proposed System/Solution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System Development Approach </a:t>
            </a:r>
            <a:r>
              <a:rPr sz="2000" lang="en-US">
                <a:latin typeface="Arial"/>
                <a:ea typeface="Arial"/>
                <a:cs typeface="Arial"/>
                <a:sym typeface="Arial"/>
              </a:rPr>
              <a:t>(Technology Used)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Algorithm &amp; Deployment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Result (Output Image)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Future Scope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References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 indent="-206121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Google Shape;109;p3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 fontScale="90000"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048602" name="Google Shape;110;p3"/>
          <p:cNvSpPr txBox="1"/>
          <p:nvPr>
            <p:ph type="body" idx="1"/>
          </p:nvPr>
        </p:nvSpPr>
        <p:spPr>
          <a:xfrm>
            <a:off x="581192" y="702155"/>
            <a:ext cx="11029615" cy="531175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b="1" sz="2400" lang="en-US"/>
              <a:t>Introduction:</a:t>
            </a:r>
          </a:p>
          <a:p>
            <a:pPr algn="l" indent="0" lvl="0" marL="0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rPr sz="2400" lang="en-US"/>
              <a:t>Keyloggers are malicious software or hardware devices designed to covertly record keystrokes on a computer or mobile device.</a:t>
            </a:r>
            <a:br>
              <a:rPr sz="2400" lang="en-US"/>
            </a:br>
            <a:r>
              <a:rPr b="1" sz="2400" lang="en-US"/>
              <a:t>Real-world problem:</a:t>
            </a:r>
            <a:r>
              <a:rPr sz="2400" lang="en-US"/>
              <a:t> In recent years, there has been a significant rise in cyberattacks involving keyloggers, leading to widespread data breaches, financial losses, and identity theft.</a:t>
            </a:r>
            <a:endParaRPr sz="2400"/>
          </a:p>
          <a:p>
            <a:pPr algn="l" indent="-206121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Google Shape;115;p4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 fontScale="90000"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4400"/>
          </a:p>
        </p:txBody>
      </p:sp>
      <p:sp>
        <p:nvSpPr>
          <p:cNvPr id="1048606" name="Google Shape;116;p4"/>
          <p:cNvSpPr txBox="1"/>
          <p:nvPr>
            <p:ph type="body" idx="1"/>
          </p:nvPr>
        </p:nvSpPr>
        <p:spPr>
          <a:xfrm>
            <a:off x="441671" y="967304"/>
            <a:ext cx="11613485" cy="556397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l" indent="-235330" lvl="0" marL="305435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4"/>
              <a:buNone/>
            </a:pPr>
            <a:r>
              <a:t/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1" sz="1800" lang="en-US"/>
              <a:t>Overview:</a:t>
            </a:r>
            <a:r>
              <a:rPr sz="1800" lang="en-US"/>
              <a:t>The proposed solution involves implementing comprehensive cybersecurity measures to detect and prevent keylogger attacks.</a:t>
            </a:r>
            <a:br>
              <a:rPr sz="1800" lang="en-US"/>
            </a:br>
            <a:r>
              <a:rPr b="1" sz="1800" lang="en-US"/>
              <a:t>Real-world solution:</a:t>
            </a:r>
            <a:r>
              <a:rPr sz="1800" lang="en-US"/>
              <a:t> Deploying robust antivirus software, firewalls, intrusion detection systems, and encryption technologies can help safeguard against keylogger threats.</a:t>
            </a:r>
            <a:br>
              <a:rPr sz="1800" lang="en-US"/>
            </a:br>
            <a:r>
              <a:rPr b="1" sz="1800" lang="en-US"/>
              <a:t>Security Measures:</a:t>
            </a:r>
            <a:r>
              <a:rPr sz="1800" lang="en-US"/>
              <a:t> Antivirus and Anti-malware Software: Regularly updated antivirus programs can scan for and remove keylogger malware from infected devices.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1" sz="1800" lang="en-US"/>
              <a:t>Firewall Protection: </a:t>
            </a:r>
            <a:r>
              <a:rPr sz="1800" lang="en-US"/>
              <a:t>Firewalls block unauthorized access to networks and prevent malicious software, including keyloggers, from communicating with external servers.</a:t>
            </a:r>
            <a:br>
              <a:rPr sz="1800" lang="en-US"/>
            </a:br>
            <a:r>
              <a:rPr b="1" sz="1800" lang="en-US"/>
              <a:t>Endpoint Security: </a:t>
            </a:r>
            <a:r>
              <a:rPr sz="1800" lang="en-US"/>
              <a:t>Endpoint detection and response (EDR) solutions monitor and analyze system behavior to identify suspicious activities indicative of keylogger activity.</a:t>
            </a:r>
            <a:br>
              <a:rPr sz="1800" lang="en-US"/>
            </a:br>
            <a:r>
              <a:rPr b="1" sz="1800" lang="en-US"/>
              <a:t>Encryption Technologies: </a:t>
            </a:r>
            <a:r>
              <a:rPr sz="1800" lang="en-US"/>
              <a:t>Encrypting sensitive data stored on devices and transmitted over networks ensures that even if intercepted by keyloggers, the information remains unintelligible to attackers.</a:t>
            </a:r>
            <a:endParaRPr sz="1800"/>
          </a:p>
          <a:p>
            <a:pPr algn="l" indent="0" lvl="0" marL="0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Google Shape;121;p5"/>
          <p:cNvSpPr txBox="1"/>
          <p:nvPr>
            <p:ph type="title"/>
          </p:nvPr>
        </p:nvSpPr>
        <p:spPr>
          <a:xfrm>
            <a:off x="581192" y="662572"/>
            <a:ext cx="11029616" cy="53029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 fontScale="90000"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  APPROACH</a:t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0" name="Google Shape;122;p5"/>
          <p:cNvSpPr txBox="1"/>
          <p:nvPr>
            <p:ph type="body" idx="1"/>
          </p:nvPr>
        </p:nvSpPr>
        <p:spPr>
          <a:xfrm>
            <a:off x="581192" y="1192868"/>
            <a:ext cx="11029615" cy="4673324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-306000" lvl="0" marL="306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Char char="◼"/>
            </a:pPr>
            <a:r>
              <a:rPr b="1" sz="2000" lang="en-US">
                <a:solidFill>
                  <a:srgbClr val="0F0F0F"/>
                </a:solidFill>
              </a:rPr>
              <a:t>Technology Used:</a:t>
            </a:r>
            <a:br>
              <a:rPr b="1" sz="2000" lang="en-US">
                <a:solidFill>
                  <a:srgbClr val="0F0F0F"/>
                </a:solidFill>
              </a:rPr>
            </a:br>
            <a:r>
              <a:rPr b="1" sz="2000" lang="en-US">
                <a:solidFill>
                  <a:srgbClr val="0F0F0F"/>
                </a:solidFill>
              </a:rPr>
              <a:t>Advanced Machine Learning Algorithms: </a:t>
            </a:r>
            <a:r>
              <a:rPr sz="2000" lang="en-US">
                <a:solidFill>
                  <a:srgbClr val="0F0F0F"/>
                </a:solidFill>
              </a:rPr>
              <a:t>Machine learning models can be trained to recognize patterns of keylogger behavior and distinguish between legitimate and malicious keystroke activity.</a:t>
            </a:r>
            <a:br>
              <a:rPr sz="2000" lang="en-US">
                <a:solidFill>
                  <a:srgbClr val="0F0F0F"/>
                </a:solidFill>
              </a:rPr>
            </a:br>
            <a:r>
              <a:rPr b="1" sz="2000" lang="en-US">
                <a:solidFill>
                  <a:srgbClr val="0F0F0F"/>
                </a:solidFill>
              </a:rPr>
              <a:t>Cloud-Based Security Solutions: </a:t>
            </a:r>
            <a:r>
              <a:rPr sz="2000" lang="en-US">
                <a:solidFill>
                  <a:srgbClr val="0F0F0F"/>
                </a:solidFill>
              </a:rPr>
              <a:t>Leveraging cloud computing infrastructure enables real-time monitoring and analysis of keystroke data across multiple devices and platforms.</a:t>
            </a:r>
            <a:br>
              <a:rPr sz="2000" lang="en-US">
                <a:solidFill>
                  <a:srgbClr val="0F0F0F"/>
                </a:solidFill>
              </a:rPr>
            </a:br>
            <a:r>
              <a:rPr b="1" sz="2000" lang="en-US">
                <a:solidFill>
                  <a:srgbClr val="0F0F0F"/>
                </a:solidFill>
              </a:rPr>
              <a:t>Cross-Platform Compatibility: </a:t>
            </a:r>
            <a:r>
              <a:rPr sz="2000" lang="en-US">
                <a:solidFill>
                  <a:srgbClr val="0F0F0F"/>
                </a:solidFill>
              </a:rPr>
              <a:t>Developing security solutions that are compatible with various operating systems (Windows, macOS, Linux, Android, iOS) ensures comprehensive protection across diverse environments.</a:t>
            </a:r>
            <a:endParaRPr sz="20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Google Shape;127;p6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 fontScale="90000"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</a:p>
        </p:txBody>
      </p:sp>
      <p:sp>
        <p:nvSpPr>
          <p:cNvPr id="1048614" name="Google Shape;128;p6"/>
          <p:cNvSpPr txBox="1"/>
          <p:nvPr>
            <p:ph type="body" idx="1"/>
          </p:nvPr>
        </p:nvSpPr>
        <p:spPr>
          <a:xfrm>
            <a:off x="581192" y="1232452"/>
            <a:ext cx="11029615" cy="4673324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-305435" lvl="0" marL="305435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◼"/>
            </a:pPr>
            <a:r>
              <a:rPr b="1" lang="en-US"/>
              <a:t>Algorithm:</a:t>
            </a:r>
            <a:br>
              <a:rPr lang="en-US"/>
            </a:br>
            <a:r>
              <a:rPr b="1" lang="en-US"/>
              <a:t>Behavioral Analysis: </a:t>
            </a:r>
            <a:r>
              <a:rPr lang="en-US"/>
              <a:t>Machine learning algorithms analyze user typing patterns, application usage, and context to identify anomalies indicative of keylogger activity.</a:t>
            </a:r>
            <a:br>
              <a:rPr lang="en-US"/>
            </a:br>
            <a:r>
              <a:rPr b="1" lang="en-US"/>
              <a:t>Signature-Based Detection: </a:t>
            </a:r>
            <a:r>
              <a:rPr lang="en-US"/>
              <a:t>Utilizing databases of known keylogger signatures to detect and block malicious software before it can compromise system integrity.</a:t>
            </a:r>
            <a:br>
              <a:rPr lang="en-US"/>
            </a:br>
            <a:r>
              <a:rPr b="1" lang="en-US"/>
              <a:t>Deployment:</a:t>
            </a:r>
            <a:br>
              <a:rPr lang="en-US"/>
            </a:br>
            <a:r>
              <a:rPr lang="en-US"/>
              <a:t> </a:t>
            </a:r>
            <a:r>
              <a:rPr b="1" lang="en-US"/>
              <a:t>Agent-Based Deployment: </a:t>
            </a:r>
            <a:r>
              <a:rPr lang="en-US"/>
              <a:t>Installing lightweight agent software on endpoints to continuously monitor and protect against keylogger threats without significant performance impact.</a:t>
            </a:r>
            <a:br>
              <a:rPr lang="en-US"/>
            </a:br>
            <a:r>
              <a:rPr lang="en-US"/>
              <a:t> </a:t>
            </a:r>
            <a:r>
              <a:rPr b="1" lang="en-US"/>
              <a:t>Centralized Management: </a:t>
            </a:r>
            <a:r>
              <a:rPr lang="en-US"/>
              <a:t>Implementing centralized management consoles for administering security policies, conducting threat analysis, and generating alerts in real-time.</a:t>
            </a:r>
          </a:p>
          <a:p>
            <a:pPr algn="l" indent="-206121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Google Shape;133;p7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 fontScale="90000"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</a:p>
        </p:txBody>
      </p:sp>
      <p:sp>
        <p:nvSpPr>
          <p:cNvPr id="1048618" name="Google Shape;134;p7"/>
          <p:cNvSpPr txBox="1"/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sz="2400" lang="en-US"/>
              <a:t>Display an output image showcasing the system’s dashboard or user interface, demonstrating:</a:t>
            </a:r>
          </a:p>
          <a:p>
            <a:pPr algn="l" indent="-306000" lvl="0" marL="306000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sz="2400" lang="en-US"/>
              <a:t>Real-time threat detection alerts</a:t>
            </a:r>
            <a:br>
              <a:rPr sz="2400" lang="en-US"/>
            </a:br>
            <a:r>
              <a:rPr sz="2400" lang="en-US"/>
              <a:t>Graphical representations of keylogger activity</a:t>
            </a:r>
            <a:br>
              <a:rPr sz="2400" lang="en-US"/>
            </a:br>
            <a:r>
              <a:rPr sz="2400" lang="en-US"/>
              <a:t>Summary of security events and incident reports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Google Shape;139;p8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 fontScale="90000"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</a:p>
        </p:txBody>
      </p:sp>
      <p:sp>
        <p:nvSpPr>
          <p:cNvPr id="1048622" name="Google Shape;140;p8"/>
          <p:cNvSpPr txBox="1"/>
          <p:nvPr>
            <p:ph type="body" idx="1"/>
          </p:nvPr>
        </p:nvSpPr>
        <p:spPr>
          <a:xfrm>
            <a:off x="581192" y="1232452"/>
            <a:ext cx="11029615" cy="4673324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sz="2000" lang="en-US">
                <a:solidFill>
                  <a:srgbClr val="0F0F0F"/>
                </a:solidFill>
              </a:rPr>
              <a:t>Summary: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sz="2000" lang="en-US">
                <a:solidFill>
                  <a:srgbClr val="0F0F0F"/>
                </a:solidFill>
              </a:rPr>
              <a:t> Keyloggers pose a significant threat to individuals, businesses, and organizations, leading to financial losses, data breaches, and privacy violations.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sz="2000" lang="en-US">
                <a:solidFill>
                  <a:srgbClr val="0F0F0F"/>
                </a:solidFill>
              </a:rPr>
              <a:t>Implementing proactive cybersecurity measures is essential to detect and prevent keylogger attacks and safeguard sensitive information.</a:t>
            </a: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b="1" sz="2000" lang="en-US">
                <a:solidFill>
                  <a:srgbClr val="0F0F0F"/>
                </a:solidFill>
              </a:rPr>
              <a:t>Call to Action:</a:t>
            </a:r>
            <a:br>
              <a:rPr sz="2000" lang="en-US">
                <a:solidFill>
                  <a:srgbClr val="0F0F0F"/>
                </a:solidFill>
              </a:rPr>
            </a:br>
            <a:r>
              <a:rPr sz="2000" lang="en-US">
                <a:solidFill>
                  <a:srgbClr val="0F0F0F"/>
                </a:solidFill>
              </a:rPr>
              <a:t> Encourage stakeholders to prioritize cybersecurity awareness, adopt best practices for safe computing, and invest in robust security solutions to mitigate keylogger risks.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Google Shape;145;p9"/>
          <p:cNvSpPr txBox="1"/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/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b="1" sz="2000" lang="en-US"/>
              <a:t>Emerging Trends:</a:t>
            </a:r>
            <a:br>
              <a:rPr sz="2000" lang="en-US"/>
            </a:br>
            <a:r>
              <a:rPr b="1" sz="2000" lang="en-US"/>
              <a:t>Continuous Monitoring:</a:t>
            </a:r>
            <a:r>
              <a:rPr sz="2000" lang="en-US"/>
              <a:t> Integration of AI-driven analytics and behavioral biometrics for real-time monitoring and adaptive threat response.</a:t>
            </a:r>
            <a:br>
              <a:rPr sz="2000" lang="en-US"/>
            </a:br>
            <a:r>
              <a:rPr b="1" sz="2000" lang="en-US"/>
              <a:t>Zero-Trust Architecture:</a:t>
            </a:r>
            <a:r>
              <a:rPr sz="2000" lang="en-US"/>
              <a:t> Adoption of zero-trust security frameworks to verify user identities and device integrity before granting access to sensitive resources.</a:t>
            </a:r>
            <a:br>
              <a:rPr sz="2000" lang="en-US"/>
            </a:br>
            <a:r>
              <a:rPr b="1" sz="2000" lang="en-US"/>
              <a:t>Quantum-Safe Cryptography:</a:t>
            </a:r>
            <a:r>
              <a:rPr sz="2000" lang="en-US"/>
              <a:t> Research and development of encryption algorithms resistant to quantum computing threats, ensuring long-term data protection against keylogger attacks.</a:t>
            </a:r>
          </a:p>
          <a:p>
            <a:pPr algn="l" indent="-206121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</a:p>
        </p:txBody>
      </p:sp>
      <p:sp>
        <p:nvSpPr>
          <p:cNvPr id="1048626" name="Google Shape;146;p9"/>
          <p:cNvSpPr txBox="1"/>
          <p:nvPr/>
        </p:nvSpPr>
        <p:spPr>
          <a:xfrm>
            <a:off x="535670" y="844659"/>
            <a:ext cx="11029616" cy="53029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 fontScale="86364" lnSpcReduction="20000"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cap="none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Vaibhav Ostwal</dc:creator>
  <dcterms:created xsi:type="dcterms:W3CDTF">2021-05-26T05:50:10Z</dcterms:created>
  <dcterms:modified xsi:type="dcterms:W3CDTF">2024-04-02T04:05:23Z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77898d02166a4f5bb2632626685d28f1</vt:lpwstr>
  </property>
</Properties>
</file>