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70" r:id="rId3"/>
    <p:sldId id="271" r:id="rId4"/>
    <p:sldId id="257" r:id="rId5"/>
    <p:sldId id="272" r:id="rId6"/>
    <p:sldId id="273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4" r:id="rId15"/>
    <p:sldId id="275" r:id="rId16"/>
    <p:sldId id="276" r:id="rId17"/>
    <p:sldId id="265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7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1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922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5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715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24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44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4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1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0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2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0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8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0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0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8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3EA2-AF57-2CCA-CF86-5F23724D1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MEDIA STREAMING WITH IBM CLOUD MEDIA STREAMING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8BF64-0592-1D06-7AF3-A8C2ABDD2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2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372B-04B1-8E85-A552-07A8B482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33B0-68E9-304E-5FB9-DEBB6732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- Showcase real-world use cases:
  - Live event streaming (e.g., webinars, conferences)
  - Video-on-Demand (e.g., educational content, entertainment)
  - Monetization options (e.g., pay-per-view, subscriptions)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1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8128-A9A9-D5E0-C216-ECB9CF84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AND COMPLIANCES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74CAB-52B4-7E97-AB3E-CDF9A827B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- Discuss the importance of security in media streaming
- Explain security features offered by IBM Cloud Video Streaming:
  - Password Protection
  - Encryption
  - Access Controls
- Mention compliance standards supported (if applicable)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9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FFDD-E52F-345A-73C6-8381810D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66AE-1C97-1874-74C3-3B3F22E3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- Steps to begin using IBM Cloud Video Streaming:
  - Sign-up and account setup
  - Uploading content
  - Configuring live streams
  - Customizing the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7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A035-004C-2AEC-2A70-F680BC1C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AND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A890-101B-C572-7ADF-4C4C1794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 Highlight integration options with other services and platforms
- Mention available APIs for developers to extend functionality
- Show how IBM Cloud Video Streaming fits into a broader ecosystem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B853-6402-F5D6-1B83-D9D37354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7085-536C-5572-FF6A-28A0D29A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Monitoring viewer </a:t>
            </a:r>
            <a:r>
              <a:rPr lang="en-IN" dirty="0" err="1"/>
              <a:t>behavior</a:t>
            </a:r>
            <a:r>
              <a:rPr lang="en-IN" dirty="0"/>
              <a:t>, engagement metrics, and performance data to gain insights into how the content is being consumed and to inform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3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283E-F434-461F-9F65-FAAB9044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498AE-046C-1851-2CBE-DBBB34B5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Tailoring the video player’s appearance and functionality to match branding and user experience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7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29A8-0469-8990-9C1F-88BF2C6A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INTERACTIVE FEATURES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7DE6-97CF-D5A2-911B-3DAF783E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Interactive Features: Incorporating interactive elements like live chat, polls, and Q&amp;A sessions to engage with viewers during live streams.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08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F058-EBAD-C338-FD77-1D58354A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E652-DB6A-1F2F-BF2D-3EAF5D770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- Share tips and best practices for successful media streaming using IBM Cloud Video Streaming:
  - Content preparation
  - Engagement strategies
  - Monitoring and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91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6668-2C89-99B0-2D42-E2F43396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VIDEO ON DEMAND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2C19-F01C-6D20-416C-6D63739C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IBM Cloud Video Streaming allows you to host video-on-demand content, making it accessible to viewers at their convenience.</a:t>
            </a:r>
          </a:p>
          <a:p>
            <a:r>
              <a:rPr lang="en-IN" dirty="0"/>
              <a:t> This is useful for storing and delivering </a:t>
            </a:r>
            <a:r>
              <a:rPr lang="en-IN" dirty="0" err="1"/>
              <a:t>prerecorded</a:t>
            </a:r>
            <a:r>
              <a:rPr lang="en-IN" dirty="0"/>
              <a:t>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F035-0127-6FD9-F449-5A17A100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LIVE STREAMING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692E2-6C90-3998-A169-3FF0C260D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You can use the platform to broadcast live events, such as webinars, conferences, or live broadcasts</a:t>
            </a:r>
          </a:p>
          <a:p>
            <a:r>
              <a:rPr lang="en-IN" dirty="0"/>
              <a:t> It supports both scheduled and ad-hoc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F2E4-7A8B-22EF-DC32-E959B378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17B6C18-3DCE-453D-4DC1-380D2BD56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155193"/>
              </p:ext>
            </p:extLst>
          </p:nvPr>
        </p:nvGraphicFramePr>
        <p:xfrm>
          <a:off x="677863" y="2160588"/>
          <a:ext cx="85963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21919010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22287003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0366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32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370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473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015003A-9945-ADD9-45AA-E5B821B74E94}"/>
              </a:ext>
            </a:extLst>
          </p:cNvPr>
          <p:cNvSpPr txBox="1"/>
          <p:nvPr/>
        </p:nvSpPr>
        <p:spPr>
          <a:xfrm>
            <a:off x="5184025" y="252278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5E2A3D6B-DD40-8402-8D5A-2DC57DF34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65" y="0"/>
            <a:ext cx="9146605" cy="602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36FE-304D-8ABA-6ABB-ADDA9B22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SCALABILITY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2C311-5D7E-52F7-FC23-4B958CB9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094972"/>
          </a:xfrm>
        </p:spPr>
        <p:txBody>
          <a:bodyPr/>
          <a:lstStyle/>
          <a:p>
            <a:r>
              <a:rPr lang="en-IN" dirty="0"/>
              <a:t>The platform is designed to handle large-scale streaming, making it suitable for both small-scale and enterprise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89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CF67-71C6-FC5D-671A-2EBFA9F1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E920-4056-CD37-E71E-B42792366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1282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Thank you for giving this opportunity to display the PowerPoint </a:t>
            </a:r>
          </a:p>
        </p:txBody>
      </p:sp>
    </p:spTree>
    <p:extLst>
      <p:ext uri="{BB962C8B-B14F-4D97-AF65-F5344CB8AC3E}">
        <p14:creationId xmlns:p14="http://schemas.microsoft.com/office/powerpoint/2010/main" val="270697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8789-14B1-3808-E004-0648925D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IN" dirty="0"/>
              <a:t>TEAM MEMBERS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DE51F-81B8-CBE1-545C-EA83B4A7D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KISHORE KANNAN G</a:t>
            </a:r>
          </a:p>
          <a:p>
            <a:r>
              <a:rPr lang="en-IN" dirty="0"/>
              <a:t>HARISH R</a:t>
            </a:r>
          </a:p>
          <a:p>
            <a:r>
              <a:rPr lang="en-IN" dirty="0"/>
              <a:t>GOKUL S</a:t>
            </a:r>
          </a:p>
          <a:p>
            <a:r>
              <a:rPr lang="en-IN" dirty="0"/>
              <a:t>SANTHOSH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968E-EAEB-F9FF-F0DA-6F1BAEDE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TITLE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8295-12E4-F064-4B42-18B50E0CC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 Title: Media Streaming with IBM Cloud Video Streaming
- Subtitle: Leveraging the Power of IBM’s Video Streaming Platform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ED8F8C6-62FE-5C4E-DC59-D8CF4FB1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7687166" y="101317"/>
            <a:ext cx="1586836" cy="160818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72F1551-8EE0-C932-1B41-7C22CF2D1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50" y="3220767"/>
            <a:ext cx="6340907" cy="363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116C-8EA1-D567-D838-A7AA48AE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B9E5-75D9-11BB-69A2-B568EC975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95163"/>
          </a:xfrm>
        </p:spPr>
        <p:txBody>
          <a:bodyPr/>
          <a:lstStyle/>
          <a:p>
            <a:r>
              <a:rPr lang="en-IN" dirty="0"/>
              <a:t>Streaming refers to the process of delivering audio or video content over the internet using IBM’s cloud-based video streaming platform. This platform enables users to broadcast live video, host on-demand video content, and engage with their audience through various features and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5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90B8-F6DF-9B7D-1752-9BF98AF9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87986-6F51-FA55-D017-04D0D00A0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project involves creating </a:t>
            </a:r>
            <a:r>
              <a:rPr lang="en-IN" dirty="0" err="1"/>
              <a:t>avirtual</a:t>
            </a:r>
            <a:r>
              <a:rPr lang="en-IN" dirty="0"/>
              <a:t> cinema platform using IBM Cloud </a:t>
            </a:r>
            <a:r>
              <a:rPr lang="en-IN" dirty="0" err="1"/>
              <a:t>VideoStreaming</a:t>
            </a:r>
            <a:r>
              <a:rPr lang="en-IN" dirty="0"/>
              <a:t>.</a:t>
            </a:r>
          </a:p>
          <a:p>
            <a:r>
              <a:rPr lang="en-IN" dirty="0"/>
              <a:t> The objective is to build a platform where users can upload and stream movies and videos on demand</a:t>
            </a:r>
          </a:p>
          <a:p>
            <a:r>
              <a:rPr lang="en-IN" dirty="0"/>
              <a:t>. This project encompasses defining </a:t>
            </a:r>
            <a:r>
              <a:rPr lang="en-IN"/>
              <a:t>thevirtual</a:t>
            </a:r>
            <a:r>
              <a:rPr lang="en-IN" dirty="0"/>
              <a:t> cinema platform, designing the user interface, integrating IBM Cloud Video Streaming services, enabling  video playback, and ensuring a seamless and immersive cinematic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1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957B-F35B-C095-6164-720708B9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IN" dirty="0"/>
              <a:t>AGENDA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A1546-23F1-45DB-55A6-D711D96EC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9767"/>
            <a:ext cx="8596668" cy="3880773"/>
          </a:xfrm>
        </p:spPr>
        <p:txBody>
          <a:bodyPr>
            <a:normAutofit/>
          </a:bodyPr>
          <a:lstStyle/>
          <a:p>
            <a:r>
              <a:rPr lang="en-IN" dirty="0"/>
              <a:t>- Introduction to IBM Cloud Video Streaming
- Features and Capabilities
- Use Cases
- Security and Compliance
- 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9FF7-6B18-A849-0835-066CD99D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IBM CLOUD VIDEO STREAMING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3F83C9-7BC9-3031-EC7B-D179E3CBD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016404"/>
          </a:xfrm>
        </p:spPr>
        <p:txBody>
          <a:bodyPr>
            <a:normAutofit/>
          </a:bodyPr>
          <a:lstStyle/>
          <a:p>
            <a:r>
              <a:rPr lang="en-IN" dirty="0"/>
              <a:t>- Brief overview of the importance of media streaming in today’s digital landscape
- Introduction to IBM Cloud Video Streaming as a solution
- Emphasize the role of IBM Cloud Video Streaming development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6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26DE-07D0-CAAC-3AEE-46A74A07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CAPABILITIES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C0CD-9011-89FD-7B65-90097388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- Overview of the core features:
  - Live Streaming
  - Video-on-Demand
  - Security Features
  - Analytics and Viewer Insights
  - Customization Options
- Highlight scalability and integration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53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Facet</vt:lpstr>
      <vt:lpstr>MEDIA STREAMING WITH IBM CLOUD MEDIA STREAMING </vt:lpstr>
      <vt:lpstr>PowerPoint Presentation</vt:lpstr>
      <vt:lpstr>TEAM MEMBERS </vt:lpstr>
      <vt:lpstr>                           TITLE</vt:lpstr>
      <vt:lpstr>DEFINITION </vt:lpstr>
      <vt:lpstr>PROBLEM DEFINITION</vt:lpstr>
      <vt:lpstr>AGENDA  </vt:lpstr>
      <vt:lpstr>INTRODUCTION TO IBM CLOUD VIDEO STREAMING </vt:lpstr>
      <vt:lpstr>FEATURES AND CAPABILITIES </vt:lpstr>
      <vt:lpstr>USE CASES</vt:lpstr>
      <vt:lpstr>SECURITY AND COMPLIANCES </vt:lpstr>
      <vt:lpstr>GETTING STARTED </vt:lpstr>
      <vt:lpstr>INTEGRATION AND API</vt:lpstr>
      <vt:lpstr>ANALYTICS</vt:lpstr>
      <vt:lpstr>CUSTOMIZATION</vt:lpstr>
      <vt:lpstr>INTERACTIVE FEATURES </vt:lpstr>
      <vt:lpstr>BEST PRACTICES </vt:lpstr>
      <vt:lpstr>VIDEO ON DEMAND</vt:lpstr>
      <vt:lpstr>LIVE STREAMING </vt:lpstr>
      <vt:lpstr>SCALABILITY </vt:lpstr>
      <vt:lpstr>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919626425263</dc:creator>
  <cp:lastModifiedBy>919626425263</cp:lastModifiedBy>
  <cp:revision>18</cp:revision>
  <dcterms:created xsi:type="dcterms:W3CDTF">2023-09-27T14:35:48Z</dcterms:created>
  <dcterms:modified xsi:type="dcterms:W3CDTF">2023-09-28T03:26:12Z</dcterms:modified>
</cp:coreProperties>
</file>