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0.0676850540125998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38406274134299985"/>
          <c:y val="0.10319374093987992"/>
          <c:w val="0.802380272498511"/>
          <c:h val="0.8322628233902862"/>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altLang="en-IN" dirty="0" sz="2400" lang="en-US"/>
              <a:t> </a:t>
            </a:r>
            <a:r>
              <a:rPr altLang="en-IN" dirty="0" sz="2400" lang="en-US"/>
              <a:t>R</a:t>
            </a:r>
            <a:r>
              <a:rPr altLang="en-IN" dirty="0" sz="2400" lang="en-US"/>
              <a:t>.</a:t>
            </a:r>
            <a:r>
              <a:rPr altLang="en-IN" dirty="0" sz="2400" lang="en-US"/>
              <a:t>Santhosh</a:t>
            </a:r>
            <a:r>
              <a:rPr altLang="en-IN" dirty="0" sz="2400" lang="en-US"/>
              <a:t> </a:t>
            </a:r>
            <a:r>
              <a:rPr altLang="en-IN" dirty="0" sz="2400" lang="en-US"/>
              <a:t>Kumar</a:t>
            </a:r>
            <a:r>
              <a:rPr altLang="en-IN" dirty="0" sz="2400" lang="en-US"/>
              <a:t> </a:t>
            </a:r>
            <a:endParaRPr altLang="en-US" lang="zh-CN"/>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1</a:t>
            </a:r>
            <a:r>
              <a:rPr altLang="en-IN" dirty="0" sz="2400" lang="en-US"/>
              <a:t>893</a:t>
            </a:r>
            <a:r>
              <a:rPr altLang="en-IN" dirty="0" sz="2400" lang="en-US"/>
              <a:t> </a:t>
            </a:r>
            <a:endParaRPr altLang="en-US" lang="zh-CN"/>
          </a:p>
          <a:p>
            <a:r>
              <a:rPr dirty="0" sz="2400" lang="en-US"/>
              <a:t>DEPARTMENT: B.COM ACCOUNTING AND FINANCE </a:t>
            </a:r>
          </a:p>
          <a:p>
            <a:r>
              <a:rPr dirty="0" sz="2400" lang="en-US"/>
              <a:t>COLLEGE  : MAR GREGORIOS COLLEGE OF ARTS AND SCIENCE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457200" y="959150"/>
            <a:ext cx="10820018" cy="5909310"/>
          </a:xfrm>
          <a:prstGeom prst="rect"/>
          <a:noFill/>
        </p:spPr>
        <p:txBody>
          <a:bodyPr rtlCol="0" wrap="square">
            <a:spAutoFit/>
          </a:bodyPr>
          <a:p>
            <a:r>
              <a:rPr dirty="0" lang="en-US"/>
              <a:t>DATA COLLECTION :</a:t>
            </a:r>
          </a:p>
          <a:p>
            <a:r>
              <a:rPr dirty="0" lang="en-US"/>
              <a:t>1.DOWNLODED DATA FOT DASHBOARD</a:t>
            </a:r>
          </a:p>
          <a:p>
            <a:r>
              <a:rPr dirty="0" lang="en-US"/>
              <a:t>FEATURE COLLECTION:</a:t>
            </a:r>
          </a:p>
          <a:p>
            <a:pPr indent="-342900" marL="342900">
              <a:buAutoNum type="arabicPeriod"/>
            </a:pPr>
            <a:r>
              <a:rPr dirty="0" lang="en-US"/>
              <a:t>PIVOT TABLE </a:t>
            </a:r>
          </a:p>
          <a:p>
            <a:pPr indent="-342900" marL="342900">
              <a:buAutoNum type="arabicPeriod"/>
            </a:pPr>
            <a:r>
              <a:rPr dirty="0" lang="en-US"/>
              <a:t>CONDITION FORMATING </a:t>
            </a:r>
          </a:p>
          <a:p>
            <a:pPr indent="-342900" marL="342900">
              <a:buAutoNum type="arabicPeriod"/>
            </a:pPr>
            <a:r>
              <a:rPr dirty="0" lang="en-US"/>
              <a:t>INSERTED GRAPH</a:t>
            </a:r>
          </a:p>
          <a:p>
            <a:r>
              <a:rPr dirty="0" lang="en-US"/>
              <a:t>DATA CLEANING:</a:t>
            </a:r>
          </a:p>
          <a:p>
            <a:pPr indent="-342900" marL="342900">
              <a:buAutoNum type="arabicPeriod"/>
            </a:pPr>
            <a:r>
              <a:rPr dirty="0" lang="en-US"/>
              <a:t>IDENTIFY MISSING VALUE </a:t>
            </a:r>
          </a:p>
          <a:p>
            <a:pPr indent="-342900" marL="342900">
              <a:buAutoNum type="arabicPeriod"/>
            </a:pPr>
            <a:r>
              <a:rPr dirty="0" lang="en-US"/>
              <a:t>FILTEROUT MISSING VALUE</a:t>
            </a:r>
          </a:p>
          <a:p>
            <a:r>
              <a:rPr dirty="0" lang="en-US"/>
              <a:t>PERFORMANCE LEVEL :</a:t>
            </a:r>
          </a:p>
          <a:p>
            <a:pPr indent="-342900" marL="342900">
              <a:buAutoNum type="arabicPeriod"/>
            </a:pPr>
            <a:r>
              <a:rPr dirty="0" lang="en-US"/>
              <a:t>PERFORMANCE SCORE </a:t>
            </a:r>
          </a:p>
          <a:p>
            <a:pPr indent="-342900" marL="342900">
              <a:buAutoNum type="arabicPeriod"/>
            </a:pPr>
            <a:r>
              <a:rPr dirty="0" lang="en-US"/>
              <a:t>BUSINESS UNITS</a:t>
            </a:r>
          </a:p>
          <a:p>
            <a:r>
              <a:rPr dirty="0" lang="en-US"/>
              <a:t>SUMMARY :</a:t>
            </a:r>
          </a:p>
          <a:p>
            <a:pPr indent="-342900" marL="342900">
              <a:buAutoNum type="arabicPeriod"/>
            </a:pPr>
            <a:r>
              <a:rPr dirty="0" lang="en-US"/>
              <a:t>USED CONDITIONAL FORMATING TO IDENTIFY MISSING VALUES</a:t>
            </a:r>
          </a:p>
          <a:p>
            <a:pPr indent="-342900" marL="342900">
              <a:buAutoNum type="arabicPeriod"/>
            </a:pPr>
            <a:r>
              <a:rPr dirty="0" lang="en-US"/>
              <a:t>FILTERED MISSING VALUES FOR REGOGNISE</a:t>
            </a:r>
          </a:p>
          <a:p>
            <a:pPr indent="-342900" marL="342900">
              <a:buAutoNum type="arabicPeriod"/>
            </a:pPr>
            <a:r>
              <a:rPr dirty="0" lang="en-US"/>
              <a:t>INSERTED PIVOT TABLE FOR EMPLOYEE PERFORMANCE ANAYLISIS</a:t>
            </a:r>
          </a:p>
          <a:p>
            <a:pPr indent="-342900" marL="342900">
              <a:buAutoNum type="arabicPeriod"/>
            </a:pPr>
            <a:r>
              <a:rPr dirty="0" lang="en-US"/>
              <a:t>TAKEN PERFORMANCE SCORE IN COLUMNS AND BUSINESS UNIT IN ROWS </a:t>
            </a:r>
          </a:p>
          <a:p>
            <a:pPr indent="-342900" marL="342900">
              <a:buAutoNum type="arabicPeriod"/>
            </a:pPr>
            <a:r>
              <a:rPr dirty="0" lang="en-US"/>
              <a:t> TAKEN GENDER FOR FILTER AND FIRST NAME FOR VALUES</a:t>
            </a:r>
          </a:p>
          <a:p>
            <a:pPr indent="-342900" marL="342900">
              <a:buAutoNum type="arabicPeriod"/>
            </a:pPr>
            <a:r>
              <a:rPr dirty="0" lang="en-US"/>
              <a:t>INSERTED SLICER FOR EMPLOYEE TYPE</a:t>
            </a:r>
          </a:p>
          <a:p>
            <a:pPr indent="-342900" marL="342900">
              <a:buAutoNum type="arabicPeriod"/>
            </a:pPr>
            <a:r>
              <a:rPr dirty="0" lang="en-US"/>
              <a:t>USED RECOMMENDED CHART FOR THE PIVOT TABLE AND NAMED IT AS EMPLOYEE PERFORMANCE ANALYSIS</a:t>
            </a:r>
          </a:p>
          <a:p>
            <a:pPr indent="-342900" marL="342900">
              <a:buAutoNum type="arabi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rot="10800000" flipV="1">
            <a:off x="381000" y="492205"/>
            <a:ext cx="10363200" cy="5632311"/>
          </a:xfrm>
          <a:prstGeom prst="rect"/>
          <a:noFill/>
        </p:spPr>
        <p:txBody>
          <a:bodyPr rtlCol="0" wrap="square">
            <a:spAutoFit/>
          </a:bodyPr>
          <a:p>
            <a:endParaRPr dirty="0" sz="2400" lang="en-US"/>
          </a:p>
          <a:p>
            <a:endParaRPr dirty="0" sz="2400" lang="en-US"/>
          </a:p>
          <a:p>
            <a:r>
              <a:rPr dirty="0" sz="2400" lang="en-US"/>
              <a:t>The analysis reveals that a significant number of employees fall into the "Needs Improvement" category. This indicates that there may be underlying issues affecting performance, such as gaps in skills, inadequate training, or misalignment with job roles. </a:t>
            </a:r>
          </a:p>
          <a:p>
            <a:endParaRPr dirty="0" sz="2400" lang="en-US"/>
          </a:p>
          <a:p>
            <a:r>
              <a:rPr dirty="0" sz="2400" lang="en-US"/>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flipH="1">
            <a:off x="728663" y="1790045"/>
            <a:ext cx="6124574" cy="5539740"/>
          </a:xfrm>
          <a:prstGeom prst="rect"/>
          <a:noFill/>
        </p:spPr>
        <p:txBody>
          <a:bodyPr rtlCol="0" wrap="square">
            <a:spAutoFit/>
          </a:bodyPr>
          <a:p>
            <a:r>
              <a:rPr dirty="0" sz="2800" lang="en-US"/>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2238821"/>
            <a:ext cx="7642225" cy="4003040"/>
          </a:xfrm>
          <a:prstGeom prst="rect"/>
          <a:noFill/>
        </p:spPr>
        <p:txBody>
          <a:bodyPr rtlCol="0" wrap="square">
            <a:spAutoFit/>
          </a:bodyPr>
          <a:p>
            <a:r>
              <a:rPr dirty="0" sz="2400" lang="en-US"/>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a:spLocks noChangeArrowheads="1"/>
          </p:cNvSpPr>
          <p:nvPr/>
        </p:nvSpPr>
        <p:spPr bwMode="auto">
          <a:xfrm>
            <a:off x="228600" y="1875145"/>
            <a:ext cx="8229600" cy="35585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Managers</a:t>
            </a:r>
            <a:r>
              <a:rPr altLang="en-US" baseline="0" b="0" cap="none" dirty="0" sz="1800" i="0" kumimoji="0" lang="en-US" normalizeH="0" strike="noStrike" u="none">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HR Department</a:t>
            </a:r>
            <a:r>
              <a:rPr altLang="en-US" baseline="0" b="0" cap="none" dirty="0" sz="1800" i="0" kumimoji="0" lang="en-US" normalizeH="0" strike="noStrike" u="none">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a:t>
            </a:r>
            <a:r>
              <a:rPr altLang="en-US" baseline="0" b="0" cap="none" dirty="0" sz="1800" i="0" kumimoji="0" lang="en-US" normalizeH="0" strike="noStrike" u="none">
                <a:ln>
                  <a:noFill/>
                </a:ln>
                <a:solidFill>
                  <a:schemeClr val="tx1"/>
                </a:solidFill>
                <a:effectLst/>
                <a:latin typeface="Arial" panose="020B0604020202020204" pitchFamily="34" charset="0"/>
              </a:rPr>
              <a:t>: Make informed strategic decisions based on workforce performance data, ensuring alignment with organizational goals.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The Organization</a:t>
            </a:r>
            <a:r>
              <a:rPr altLang="en-US" baseline="0" b="0" cap="none" dirty="0" sz="1800" i="0" kumimoji="0" lang="en-US" normalizeH="0" strike="noStrike" u="none">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flipH="1">
            <a:off x="3771899" y="2281555"/>
            <a:ext cx="4648201" cy="2523768"/>
          </a:xfrm>
          <a:prstGeom prst="rect"/>
          <a:noFill/>
        </p:spPr>
        <p:txBody>
          <a:bodyPr rtlCol="0" wrap="square">
            <a:spAutoFit/>
          </a:bodyPr>
          <a:p>
            <a:r>
              <a:rPr dirty="0" sz="2800" lang="en-US"/>
              <a:t>Condition formatting –missing</a:t>
            </a:r>
          </a:p>
          <a:p>
            <a:r>
              <a:rPr dirty="0" sz="2800" lang="en-US"/>
              <a:t>Filter – remove</a:t>
            </a:r>
          </a:p>
          <a:p>
            <a:r>
              <a:rPr dirty="0" sz="2800" lang="en-US"/>
              <a:t>Formula – performance </a:t>
            </a:r>
          </a:p>
          <a:p>
            <a:r>
              <a:rPr dirty="0" sz="2800" lang="en-US"/>
              <a:t>Pivot – summary</a:t>
            </a:r>
          </a:p>
          <a:p>
            <a:r>
              <a:rPr dirty="0" sz="2800" lang="en-US"/>
              <a:t>Graph – data visualization  </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flipH="1">
            <a:off x="1143000" y="1676400"/>
            <a:ext cx="7315200" cy="4524315"/>
          </a:xfrm>
          <a:prstGeom prst="rect"/>
          <a:noFill/>
        </p:spPr>
        <p:txBody>
          <a:bodyPr rtlCol="0" wrap="square">
            <a:spAutoFit/>
          </a:bodyPr>
          <a:p>
            <a:r>
              <a:rPr dirty="0" sz="3200" lang="en-US"/>
              <a:t>Employee – Kaggle</a:t>
            </a:r>
          </a:p>
          <a:p>
            <a:r>
              <a:rPr dirty="0" sz="3200" lang="en-US"/>
              <a:t>26-features </a:t>
            </a:r>
          </a:p>
          <a:p>
            <a:r>
              <a:rPr dirty="0" sz="3200" lang="en-US"/>
              <a:t>9-features</a:t>
            </a:r>
          </a:p>
          <a:p>
            <a:r>
              <a:rPr dirty="0" sz="3200" lang="en-US"/>
              <a:t>Employee id –num</a:t>
            </a:r>
          </a:p>
          <a:p>
            <a:r>
              <a:rPr dirty="0" sz="3200" lang="en-US"/>
              <a:t>Name-text</a:t>
            </a:r>
          </a:p>
          <a:p>
            <a:r>
              <a:rPr dirty="0" sz="3200" lang="en-US"/>
              <a:t>Employee type</a:t>
            </a:r>
          </a:p>
          <a:p>
            <a:r>
              <a:rPr dirty="0" sz="3200" lang="en-US"/>
              <a:t>Performance level</a:t>
            </a:r>
          </a:p>
          <a:p>
            <a:r>
              <a:rPr dirty="0" sz="3200" lang="en-US"/>
              <a:t>Gender-male , female</a:t>
            </a:r>
          </a:p>
          <a:p>
            <a:r>
              <a:rPr dirty="0" sz="3200" lang="en-US"/>
              <a:t>EMPLOYEE rating-num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1"/>
          <p:cNvSpPr txBox="1"/>
          <p:nvPr/>
        </p:nvSpPr>
        <p:spPr>
          <a:xfrm>
            <a:off x="2971800" y="2019300"/>
            <a:ext cx="7543800" cy="4154984"/>
          </a:xfrm>
          <a:prstGeom prst="rect"/>
          <a:noFill/>
        </p:spPr>
        <p:txBody>
          <a:bodyPr wrap="square">
            <a:spAutoFit/>
          </a:bodyPr>
          <a:p>
            <a:r>
              <a:rPr dirty="0" sz="2400" lang="en-US"/>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benjamin</cp:lastModifiedBy>
  <dcterms:created xsi:type="dcterms:W3CDTF">2024-03-28T17:07:22Z</dcterms:created>
  <dcterms:modified xsi:type="dcterms:W3CDTF">2024-09-02T04:02:48Z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3886bf2dfab841c4a7c447fd432c9bc1</vt:lpwstr>
  </property>
</Properties>
</file>