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H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altLang="en-IN" sz="2400" lang="en-US" smtClean="0"/>
              <a:t>2</a:t>
            </a:r>
            <a:r>
              <a:rPr altLang="en-IN" sz="2400" lang="en-US" smtClean="0"/>
              <a:t>9</a:t>
            </a:r>
            <a:r>
              <a:rPr altLang="en-IN" sz="2400" lang="en-US" smtClean="0"/>
              <a:t>8</a:t>
            </a:r>
            <a:r>
              <a:rPr altLang="en-IN" sz="2400" lang="en-US" smtClean="0"/>
              <a:t>(</a:t>
            </a:r>
            <a:r>
              <a:rPr sz="2400" lang="en-US" smtClean="0"/>
              <a:t>unm</a:t>
            </a:r>
            <a:r>
              <a:rPr altLang="en-IN" sz="2400" lang="en-US" smtClean="0"/>
              <a:t>1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u</a:t>
            </a:r>
            <a:r>
              <a:rPr altLang="en-IN" sz="2400" lang="en-US" smtClean="0"/>
              <a:t>b</a:t>
            </a:r>
            <a:r>
              <a:rPr altLang="en-IN" sz="2400" lang="en-US" smtClean="0"/>
              <a:t>s</a:t>
            </a:r>
            <a:r>
              <a:rPr altLang="en-IN" sz="2400" lang="en-US" smtClean="0"/>
              <a:t>i</a:t>
            </a:r>
            <a:r>
              <a:rPr altLang="en-IN" sz="2400" lang="en-US" smtClean="0"/>
              <a:t>i</a:t>
            </a:r>
            <a:r>
              <a:rPr altLang="en-IN" sz="2400" lang="en-US" smtClean="0"/>
              <a:t>7</a:t>
            </a:r>
            <a:r>
              <a:rPr altLang="en-IN" sz="2400" lang="en-US" smtClean="0"/>
              <a:t>3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MENT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EGE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5778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4348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2024-09-18T07:03:44Z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c3beb2fe764b4d97a8608bf6cae5518a</vt:lpwstr>
  </property>
</Properties>
</file>