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S</a:t>
            </a:r>
            <a:r>
              <a:rPr dirty="0" lang="en-US"/>
              <a:t>A</a:t>
            </a:r>
            <a:r>
              <a:rPr dirty="0" lang="en-US"/>
              <a:t>N</a:t>
            </a:r>
            <a:r>
              <a:rPr dirty="0" lang="en-US"/>
              <a:t>T</a:t>
            </a:r>
            <a:r>
              <a:rPr dirty="0" lang="en-US"/>
              <a:t>H</a:t>
            </a:r>
            <a:r>
              <a:rPr dirty="0" lang="en-US"/>
              <a:t>O</a:t>
            </a:r>
            <a:r>
              <a:rPr dirty="0" lang="en-US"/>
              <a:t>S</a:t>
            </a:r>
            <a:r>
              <a:rPr dirty="0" lang="en-US"/>
              <a:t>H</a:t>
            </a:r>
            <a:r>
              <a:rPr dirty="0" lang="en-US"/>
              <a:t>K</a:t>
            </a:r>
            <a:r>
              <a:rPr dirty="0" lang="en-US"/>
              <a:t>U</a:t>
            </a:r>
            <a:r>
              <a:rPr dirty="0" lang="en-US"/>
              <a:t>M</a:t>
            </a:r>
            <a:r>
              <a:rPr dirty="0" lang="en-US"/>
              <a:t>A</a:t>
            </a:r>
            <a:r>
              <a:rPr dirty="0" lang="en-US"/>
              <a:t>R</a:t>
            </a:r>
            <a:r>
              <a:rPr dirty="0" lang="en-US"/>
              <a:t> </a:t>
            </a:r>
            <a:r>
              <a:rPr dirty="0" lang="en-US"/>
              <a:t>M</a:t>
            </a:r>
            <a:r>
              <a:rPr dirty="0" lang="en-GB"/>
              <a:t> -</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lnSpcReduction="10000"/>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2024-04-02T06:53:02Z</dcterms:created>
  <dcterms:modified xsi:type="dcterms:W3CDTF">2024-04-03T16:05:41Z</dcterms:modified>
</cp:coreProperties>
</file>