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STU</a:t>
            </a:r>
            <a:r>
              <a:rPr lang="en-US" sz="2400" dirty="0"/>
              <a:t>DENT NAME:</a:t>
            </a:r>
            <a:r>
              <a:rPr lang="en-IN" sz="2400" dirty="0"/>
              <a:t> SANTHOSHKUMAR S</a:t>
            </a:r>
            <a:endParaRPr lang="en-US" sz="2400" dirty="0"/>
          </a:p>
          <a:p>
            <a:r>
              <a:rPr lang="en-US" sz="2400" dirty="0"/>
              <a:t>REGISTER NO: 312211</a:t>
            </a:r>
            <a:r>
              <a:rPr lang="en-IN" sz="2400" dirty="0"/>
              <a:t>924</a:t>
            </a:r>
            <a:endParaRPr lang="en-US" sz="2400" dirty="0"/>
          </a:p>
          <a:p>
            <a:r>
              <a:rPr lang="en-US" sz="2400" dirty="0"/>
              <a:t>NM ID </a:t>
            </a:r>
            <a:r>
              <a:rPr lang="en-IN" sz="2400" dirty="0"/>
              <a:t>: E752F135E86DCBE81F04DEAFBC7640BA</a:t>
            </a:r>
            <a:endParaRPr lang="en-US" sz="2400" dirty="0"/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santhosh.sam2004@gmail.com</cp:lastModifiedBy>
  <cp:revision>19</cp:revision>
  <dcterms:created xsi:type="dcterms:W3CDTF">2024-03-29T15:07:22Z</dcterms:created>
  <dcterms:modified xsi:type="dcterms:W3CDTF">2024-09-02T04:43:16Z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