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7" r:id="rId6"/>
    <p:sldId id="268" r:id="rId7"/>
    <p:sldId id="259" r:id="rId8"/>
    <p:sldId id="260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4E1D-842D-00E9-841B-D92AEA39F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9167"/>
            <a:ext cx="8791575" cy="2387600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NESTJS CRUD API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14CD8C-8D3E-4A2C-A070-5D95799846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13264" y="2254271"/>
            <a:ext cx="6165470" cy="27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3170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Concepts and Basics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Development and Enhancements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cap="none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and Integration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Outcomes and Learnings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973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12ABF7-0FF6-175D-3807-8409E8ECB703}"/>
              </a:ext>
            </a:extLst>
          </p:cNvPr>
          <p:cNvSpPr txBox="1"/>
          <p:nvPr/>
        </p:nvSpPr>
        <p:spPr>
          <a:xfrm>
            <a:off x="1259173" y="599608"/>
            <a:ext cx="10013429" cy="440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Project Outcomes and Learnings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functional backend with secure APIs.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backend integration.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fundamentals.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database operations with ORMs.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exposure to full-stack development.</a:t>
            </a:r>
          </a:p>
        </p:txBody>
      </p:sp>
    </p:spTree>
    <p:extLst>
      <p:ext uri="{BB962C8B-B14F-4D97-AF65-F5344CB8AC3E}">
        <p14:creationId xmlns:p14="http://schemas.microsoft.com/office/powerpoint/2010/main" val="57625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800B25-2AC4-F4A9-3099-ED848D253447}"/>
              </a:ext>
            </a:extLst>
          </p:cNvPr>
          <p:cNvSpPr txBox="1"/>
          <p:nvPr/>
        </p:nvSpPr>
        <p:spPr>
          <a:xfrm>
            <a:off x="1184222" y="554636"/>
            <a:ext cx="10358203" cy="4622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a CRUD API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fundamentals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API development, and integration with frontend technologies.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implements a backend API with CRUD functionality, focusing on scalability, modularity, and clean code practices.</a:t>
            </a:r>
          </a:p>
        </p:txBody>
      </p:sp>
    </p:spTree>
    <p:extLst>
      <p:ext uri="{BB962C8B-B14F-4D97-AF65-F5344CB8AC3E}">
        <p14:creationId xmlns:p14="http://schemas.microsoft.com/office/powerpoint/2010/main" val="416189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38A53F-F1EA-D980-B96A-E0DDAAECFE34}"/>
              </a:ext>
            </a:extLst>
          </p:cNvPr>
          <p:cNvSpPr txBox="1"/>
          <p:nvPr/>
        </p:nvSpPr>
        <p:spPr>
          <a:xfrm>
            <a:off x="1244184" y="809469"/>
            <a:ext cx="10433154" cy="6346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Fundamental Concepts and Basics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NestJS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framework, modular architecture, and dependency injection.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Features Used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DTOs (Data Transfer Objects), validation pipes, decorators, and middleware.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3B59-4AE1-E39E-57CE-FC3661C6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8DE510-F2B2-CAE0-B049-0A297596E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991" y="2249488"/>
            <a:ext cx="6416843" cy="3541712"/>
          </a:xfrm>
        </p:spPr>
      </p:pic>
    </p:spTree>
    <p:extLst>
      <p:ext uri="{BB962C8B-B14F-4D97-AF65-F5344CB8AC3E}">
        <p14:creationId xmlns:p14="http://schemas.microsoft.com/office/powerpoint/2010/main" val="170163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FD3F-3D06-3B75-1077-463E86E9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16FE38-78C3-BB5F-5B90-BF7425420B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376711"/>
            <a:ext cx="4878387" cy="328726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5960C3-BDBB-38E4-04AA-B6BC0E423F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71128"/>
            <a:ext cx="5307565" cy="3287266"/>
          </a:xfrm>
        </p:spPr>
      </p:pic>
    </p:spTree>
    <p:extLst>
      <p:ext uri="{BB962C8B-B14F-4D97-AF65-F5344CB8AC3E}">
        <p14:creationId xmlns:p14="http://schemas.microsoft.com/office/powerpoint/2010/main" val="47716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C0A9-8D33-33C9-C877-B8A30A39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0188E9-AA60-7B6A-0DBE-43BE76E06B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456155"/>
            <a:ext cx="4878387" cy="312837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2E3686-E94D-9448-F73F-1B80A1992F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56156"/>
            <a:ext cx="5380464" cy="3128376"/>
          </a:xfrm>
        </p:spPr>
      </p:pic>
    </p:spTree>
    <p:extLst>
      <p:ext uri="{BB962C8B-B14F-4D97-AF65-F5344CB8AC3E}">
        <p14:creationId xmlns:p14="http://schemas.microsoft.com/office/powerpoint/2010/main" val="143659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D930A4-879E-DB81-7ADD-2A41BC2F2C62}"/>
              </a:ext>
            </a:extLst>
          </p:cNvPr>
          <p:cNvSpPr txBox="1"/>
          <p:nvPr/>
        </p:nvSpPr>
        <p:spPr>
          <a:xfrm>
            <a:off x="1469036" y="629587"/>
            <a:ext cx="10088379" cy="5053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API Development and Enhancements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Endpoints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CRUD routes (e.g., create, read, update, delete).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a database (e.g., SQL SERVER) using ORM like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and Authorization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JWT-based authentication for secure access.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Features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Pagination, filtering, and sorting.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and logging.</a:t>
            </a:r>
          </a:p>
        </p:txBody>
      </p:sp>
    </p:spTree>
    <p:extLst>
      <p:ext uri="{BB962C8B-B14F-4D97-AF65-F5344CB8AC3E}">
        <p14:creationId xmlns:p14="http://schemas.microsoft.com/office/powerpoint/2010/main" val="414200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9A7B71-9B6C-8F29-E3B6-274C46D44B5A}"/>
              </a:ext>
            </a:extLst>
          </p:cNvPr>
          <p:cNvSpPr txBox="1"/>
          <p:nvPr/>
        </p:nvSpPr>
        <p:spPr>
          <a:xfrm>
            <a:off x="1528998" y="507593"/>
            <a:ext cx="9908498" cy="5423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Backend Implementation and Integration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and Architecture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approach with clearly defined responsibilities for each module.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Student, Teacher, Marks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Ptoject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and Service Integration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how controllers handle requests and delegate logic to services.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dependency injection to integrate services.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Operations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entities (e.g., linking Teachers, Students, Marks and Project).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8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572CD4-2A6C-B018-8560-F4668AB665D9}"/>
              </a:ext>
            </a:extLst>
          </p:cNvPr>
          <p:cNvSpPr txBox="1"/>
          <p:nvPr/>
        </p:nvSpPr>
        <p:spPr>
          <a:xfrm>
            <a:off x="1573967" y="554636"/>
            <a:ext cx="9698636" cy="4011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and Interceptors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middleware for logging or request transformation.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Interceptors for handling responses or exceptions.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and Authorization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JWT for secure user authentication.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endpoints for searching, filtering, or bulk updates.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documentation using Swagger for ease of integration.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098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124</TotalTime>
  <Words>383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Circuit</vt:lpstr>
      <vt:lpstr>NESTJS CRUD API </vt:lpstr>
      <vt:lpstr>PowerPoint Presentation</vt:lpstr>
      <vt:lpstr>PowerPoint Presentation</vt:lpstr>
      <vt:lpstr>Modules </vt:lpstr>
      <vt:lpstr>controllers</vt:lpstr>
      <vt:lpstr>services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Baskaran V</dc:creator>
  <cp:lastModifiedBy>Baskaran V</cp:lastModifiedBy>
  <cp:revision>2</cp:revision>
  <dcterms:created xsi:type="dcterms:W3CDTF">2024-11-24T14:20:00Z</dcterms:created>
  <dcterms:modified xsi:type="dcterms:W3CDTF">2024-11-24T16:24:51Z</dcterms:modified>
</cp:coreProperties>
</file>