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5590" cy="227329"/>
          </a:xfrm>
          <a:custGeom>
            <a:avLst/>
            <a:gdLst/>
            <a:ahLst/>
            <a:cxnLst/>
            <a:rect l="l" t="t" r="r" b="b"/>
            <a:pathLst>
              <a:path w="275590" h="227329">
                <a:moveTo>
                  <a:pt x="206629" y="0"/>
                </a:moveTo>
                <a:lnTo>
                  <a:pt x="173863" y="9651"/>
                </a:lnTo>
                <a:lnTo>
                  <a:pt x="147320" y="34798"/>
                </a:lnTo>
                <a:lnTo>
                  <a:pt x="123698" y="69723"/>
                </a:lnTo>
                <a:lnTo>
                  <a:pt x="99568" y="108585"/>
                </a:lnTo>
                <a:lnTo>
                  <a:pt x="71755" y="145796"/>
                </a:lnTo>
                <a:lnTo>
                  <a:pt x="64643" y="169037"/>
                </a:lnTo>
                <a:lnTo>
                  <a:pt x="49022" y="188849"/>
                </a:lnTo>
                <a:lnTo>
                  <a:pt x="26797" y="203835"/>
                </a:lnTo>
                <a:lnTo>
                  <a:pt x="0" y="212090"/>
                </a:lnTo>
                <a:lnTo>
                  <a:pt x="8636" y="218186"/>
                </a:lnTo>
                <a:lnTo>
                  <a:pt x="21082" y="222758"/>
                </a:lnTo>
                <a:lnTo>
                  <a:pt x="36449" y="225806"/>
                </a:lnTo>
                <a:lnTo>
                  <a:pt x="54101" y="226822"/>
                </a:lnTo>
                <a:lnTo>
                  <a:pt x="89662" y="224282"/>
                </a:lnTo>
                <a:lnTo>
                  <a:pt x="125349" y="216535"/>
                </a:lnTo>
                <a:lnTo>
                  <a:pt x="157607" y="203200"/>
                </a:lnTo>
                <a:lnTo>
                  <a:pt x="183134" y="184023"/>
                </a:lnTo>
                <a:lnTo>
                  <a:pt x="157225" y="180467"/>
                </a:lnTo>
                <a:lnTo>
                  <a:pt x="137160" y="168656"/>
                </a:lnTo>
                <a:lnTo>
                  <a:pt x="123951" y="150114"/>
                </a:lnTo>
                <a:lnTo>
                  <a:pt x="118745" y="126619"/>
                </a:lnTo>
                <a:lnTo>
                  <a:pt x="132715" y="140843"/>
                </a:lnTo>
                <a:lnTo>
                  <a:pt x="148209" y="150368"/>
                </a:lnTo>
                <a:lnTo>
                  <a:pt x="165100" y="155829"/>
                </a:lnTo>
                <a:lnTo>
                  <a:pt x="183134" y="157607"/>
                </a:lnTo>
                <a:lnTo>
                  <a:pt x="219201" y="150114"/>
                </a:lnTo>
                <a:lnTo>
                  <a:pt x="248539" y="129794"/>
                </a:lnTo>
                <a:lnTo>
                  <a:pt x="268224" y="99822"/>
                </a:lnTo>
                <a:lnTo>
                  <a:pt x="275463" y="63246"/>
                </a:lnTo>
                <a:lnTo>
                  <a:pt x="271652" y="44069"/>
                </a:lnTo>
                <a:lnTo>
                  <a:pt x="261874" y="23368"/>
                </a:lnTo>
                <a:lnTo>
                  <a:pt x="241681" y="6730"/>
                </a:lnTo>
                <a:lnTo>
                  <a:pt x="206629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1"/>
            <a:ext cx="419100" cy="354965"/>
          </a:xfrm>
          <a:custGeom>
            <a:avLst/>
            <a:gdLst/>
            <a:ahLst/>
            <a:cxnLst/>
            <a:rect l="l" t="t" r="r" b="b"/>
            <a:pathLst>
              <a:path w="419100" h="354965">
                <a:moveTo>
                  <a:pt x="419100" y="223520"/>
                </a:moveTo>
                <a:lnTo>
                  <a:pt x="413893" y="181114"/>
                </a:lnTo>
                <a:lnTo>
                  <a:pt x="407162" y="163322"/>
                </a:lnTo>
                <a:lnTo>
                  <a:pt x="399161" y="142113"/>
                </a:lnTo>
                <a:lnTo>
                  <a:pt x="376428" y="106692"/>
                </a:lnTo>
                <a:lnTo>
                  <a:pt x="347345" y="74942"/>
                </a:lnTo>
                <a:lnTo>
                  <a:pt x="294132" y="34798"/>
                </a:lnTo>
                <a:lnTo>
                  <a:pt x="228600" y="1524"/>
                </a:lnTo>
                <a:lnTo>
                  <a:pt x="224155" y="0"/>
                </a:lnTo>
                <a:lnTo>
                  <a:pt x="200279" y="22098"/>
                </a:lnTo>
                <a:lnTo>
                  <a:pt x="168148" y="43942"/>
                </a:lnTo>
                <a:lnTo>
                  <a:pt x="131318" y="66675"/>
                </a:lnTo>
                <a:lnTo>
                  <a:pt x="93345" y="91440"/>
                </a:lnTo>
                <a:lnTo>
                  <a:pt x="57785" y="119138"/>
                </a:lnTo>
                <a:lnTo>
                  <a:pt x="28067" y="151257"/>
                </a:lnTo>
                <a:lnTo>
                  <a:pt x="7620" y="188595"/>
                </a:lnTo>
                <a:lnTo>
                  <a:pt x="0" y="232410"/>
                </a:lnTo>
                <a:lnTo>
                  <a:pt x="5588" y="268986"/>
                </a:lnTo>
                <a:lnTo>
                  <a:pt x="45720" y="328676"/>
                </a:lnTo>
                <a:lnTo>
                  <a:pt x="97409" y="352933"/>
                </a:lnTo>
                <a:lnTo>
                  <a:pt x="117221" y="354965"/>
                </a:lnTo>
                <a:lnTo>
                  <a:pt x="137033" y="353568"/>
                </a:lnTo>
                <a:lnTo>
                  <a:pt x="173609" y="341757"/>
                </a:lnTo>
                <a:lnTo>
                  <a:pt x="215392" y="308864"/>
                </a:lnTo>
                <a:lnTo>
                  <a:pt x="243205" y="271653"/>
                </a:lnTo>
                <a:lnTo>
                  <a:pt x="267335" y="232791"/>
                </a:lnTo>
                <a:lnTo>
                  <a:pt x="290957" y="197993"/>
                </a:lnTo>
                <a:lnTo>
                  <a:pt x="317500" y="172974"/>
                </a:lnTo>
                <a:lnTo>
                  <a:pt x="350266" y="163322"/>
                </a:lnTo>
                <a:lnTo>
                  <a:pt x="385318" y="170065"/>
                </a:lnTo>
                <a:lnTo>
                  <a:pt x="405511" y="186563"/>
                </a:lnTo>
                <a:lnTo>
                  <a:pt x="415290" y="207264"/>
                </a:lnTo>
                <a:lnTo>
                  <a:pt x="419100" y="226568"/>
                </a:lnTo>
                <a:lnTo>
                  <a:pt x="419100" y="223520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5926" y="242442"/>
            <a:ext cx="728014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3550" algn="l"/>
                <a:tab pos="11637010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4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79935" cy="6858000"/>
            <a:chOff x="0" y="0"/>
            <a:chExt cx="121799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79807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25110" y="2633173"/>
            <a:ext cx="3252470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IN" sz="1000" b="1" spc="-10" dirty="0">
                <a:latin typeface="Verdana"/>
                <a:cs typeface="Verdana"/>
              </a:rPr>
              <a:t>Online Corona Consultation System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5110" y="3249574"/>
            <a:ext cx="3736975" cy="697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Completed end to end case study of </a:t>
            </a:r>
            <a:r>
              <a:rPr lang="en-IN" sz="1000" spc="-15" dirty="0">
                <a:latin typeface="Verdana"/>
                <a:cs typeface="Verdana"/>
              </a:rPr>
              <a:t>Online corona consultation system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help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 and Postgre SQl  database. </a:t>
            </a:r>
            <a:r>
              <a:rPr sz="1000" spc="-15" dirty="0">
                <a:latin typeface="Verdana"/>
                <a:cs typeface="Verdana"/>
              </a:rPr>
              <a:t>React </a:t>
            </a:r>
            <a:r>
              <a:rPr sz="1000" spc="-20" dirty="0">
                <a:latin typeface="Verdana"/>
                <a:cs typeface="Verdana"/>
              </a:rPr>
              <a:t>framework </a:t>
            </a:r>
            <a:r>
              <a:rPr sz="1000" spc="-5" dirty="0">
                <a:latin typeface="Verdana"/>
                <a:cs typeface="Verdana"/>
              </a:rPr>
              <a:t>used </a:t>
            </a:r>
            <a:r>
              <a:rPr sz="1000" spc="-15" dirty="0">
                <a:latin typeface="Verdana"/>
                <a:cs typeface="Verdana"/>
              </a:rPr>
              <a:t>for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1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5110" y="4110354"/>
            <a:ext cx="379984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Verdana"/>
                <a:cs typeface="Verdana"/>
              </a:rPr>
              <a:t>Designed </a:t>
            </a:r>
            <a:r>
              <a:rPr sz="1000" b="1" spc="-15" dirty="0">
                <a:latin typeface="Verdana"/>
                <a:cs typeface="Verdana"/>
              </a:rPr>
              <a:t>Static and </a:t>
            </a:r>
            <a:r>
              <a:rPr sz="1000" b="1" spc="-20" dirty="0">
                <a:latin typeface="Verdana"/>
                <a:cs typeface="Verdana"/>
              </a:rPr>
              <a:t>Dynamic </a:t>
            </a:r>
            <a:r>
              <a:rPr sz="1000" b="1" spc="-15" dirty="0">
                <a:latin typeface="Verdana"/>
                <a:cs typeface="Verdana"/>
              </a:rPr>
              <a:t>Web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875"/>
              </a:spcBef>
            </a:pPr>
            <a:r>
              <a:rPr sz="1000" spc="-20" dirty="0">
                <a:latin typeface="Verdana"/>
                <a:cs typeface="Verdana"/>
              </a:rPr>
              <a:t>Developed </a:t>
            </a:r>
            <a:r>
              <a:rPr sz="1000" spc="-5" dirty="0">
                <a:latin typeface="Verdana"/>
                <a:cs typeface="Verdana"/>
              </a:rPr>
              <a:t>website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20" dirty="0">
                <a:latin typeface="Verdana"/>
                <a:cs typeface="Verdana"/>
              </a:rPr>
              <a:t>HTML5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5" dirty="0">
                <a:latin typeface="Verdana"/>
                <a:cs typeface="Verdana"/>
              </a:rPr>
              <a:t>CSS3 </a:t>
            </a:r>
            <a:r>
              <a:rPr sz="1000" dirty="0">
                <a:latin typeface="Verdana"/>
                <a:cs typeface="Verdana"/>
              </a:rPr>
              <a:t>along </a:t>
            </a:r>
            <a:r>
              <a:rPr sz="1000" spc="-5" dirty="0">
                <a:latin typeface="Verdana"/>
                <a:cs typeface="Verdana"/>
              </a:rPr>
              <a:t>with React  </a:t>
            </a:r>
            <a:r>
              <a:rPr sz="1000" spc="-20" dirty="0">
                <a:latin typeface="Verdana"/>
                <a:cs typeface="Verdana"/>
              </a:rPr>
              <a:t>framework </a:t>
            </a:r>
            <a:r>
              <a:rPr sz="1000" spc="-5" dirty="0">
                <a:latin typeface="Verdana"/>
                <a:cs typeface="Verdana"/>
              </a:rPr>
              <a:t>to make website </a:t>
            </a:r>
            <a:r>
              <a:rPr sz="1000" spc="-20" dirty="0">
                <a:latin typeface="Verdana"/>
                <a:cs typeface="Verdana"/>
              </a:rPr>
              <a:t>more </a:t>
            </a:r>
            <a:r>
              <a:rPr sz="1000" spc="-5" dirty="0">
                <a:latin typeface="Verdana"/>
                <a:cs typeface="Verdana"/>
              </a:rPr>
              <a:t>interactive and</a:t>
            </a:r>
            <a:r>
              <a:rPr sz="1000" spc="1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colourful.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5926" y="684021"/>
            <a:ext cx="2398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0526" y="1080008"/>
            <a:ext cx="176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Mumbai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519" y="2668452"/>
            <a:ext cx="3726815" cy="8743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570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245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 learner with </a:t>
            </a:r>
            <a:r>
              <a:rPr sz="1100" dirty="0">
                <a:latin typeface="Verdana"/>
                <a:cs typeface="Verdana"/>
              </a:rPr>
              <a:t>Front-End </a:t>
            </a:r>
            <a:r>
              <a:rPr sz="1100" spc="-5" dirty="0">
                <a:latin typeface="Verdana"/>
                <a:cs typeface="Verdana"/>
              </a:rPr>
              <a:t>and Back-End  knowledge. Passionate about </a:t>
            </a:r>
            <a:r>
              <a:rPr sz="1100" spc="-10" dirty="0">
                <a:latin typeface="Verdana"/>
                <a:cs typeface="Verdana"/>
              </a:rPr>
              <a:t>implementing </a:t>
            </a:r>
            <a:r>
              <a:rPr sz="1100" spc="-5" dirty="0">
                <a:latin typeface="Verdana"/>
                <a:cs typeface="Verdana"/>
              </a:rPr>
              <a:t>and  launching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519" y="3644874"/>
            <a:ext cx="38112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Ready 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technologies/frameworks and  implement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my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519" y="4152366"/>
            <a:ext cx="3875404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5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 </a:t>
            </a:r>
            <a:r>
              <a:rPr sz="1100" spc="-5" dirty="0">
                <a:latin typeface="Verdana"/>
                <a:cs typeface="Verdana"/>
              </a:rPr>
              <a:t>player with </a:t>
            </a:r>
            <a:r>
              <a:rPr sz="1100" dirty="0">
                <a:latin typeface="Verdana"/>
                <a:cs typeface="Verdana"/>
              </a:rPr>
              <a:t>good </a:t>
            </a:r>
            <a:r>
              <a:rPr sz="1100" spc="-5" dirty="0">
                <a:latin typeface="Verdana"/>
                <a:cs typeface="Verdana"/>
              </a:rPr>
              <a:t>communication </a:t>
            </a:r>
            <a:r>
              <a:rPr sz="1100" spc="-10" dirty="0">
                <a:latin typeface="Verdana"/>
                <a:cs typeface="Verdana"/>
              </a:rPr>
              <a:t>skill always  </a:t>
            </a:r>
            <a:r>
              <a:rPr sz="1100" spc="-5" dirty="0">
                <a:latin typeface="Verdana"/>
                <a:cs typeface="Verdana"/>
              </a:rPr>
              <a:t>ready to work </a:t>
            </a:r>
            <a:r>
              <a:rPr sz="1100" dirty="0">
                <a:latin typeface="Verdana"/>
                <a:cs typeface="Verdana"/>
              </a:rPr>
              <a:t>for </a:t>
            </a:r>
            <a:r>
              <a:rPr sz="1100" spc="-5" dirty="0">
                <a:latin typeface="Verdana"/>
                <a:cs typeface="Verdana"/>
              </a:rPr>
              <a:t>the enrichment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519" y="4661763"/>
            <a:ext cx="3988435" cy="60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141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 working knowledge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React and Java  Microservice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 Spring framework </a:t>
            </a:r>
            <a:r>
              <a:rPr sz="1100" dirty="0">
                <a:latin typeface="Verdana"/>
                <a:cs typeface="Verdana"/>
              </a:rPr>
              <a:t>on  an </a:t>
            </a:r>
            <a:r>
              <a:rPr sz="1100" spc="-5" dirty="0">
                <a:latin typeface="Verdana"/>
                <a:cs typeface="Verdana"/>
              </a:rPr>
              <a:t>beginner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519" y="5365444"/>
            <a:ext cx="3766185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14599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Have </a:t>
            </a:r>
            <a:r>
              <a:rPr sz="1100" dirty="0">
                <a:latin typeface="Verdana"/>
                <a:cs typeface="Verdana"/>
              </a:rPr>
              <a:t>decent </a:t>
            </a:r>
            <a:r>
              <a:rPr sz="1100" spc="-5" dirty="0">
                <a:latin typeface="Verdana"/>
                <a:cs typeface="Verdana"/>
              </a:rPr>
              <a:t>knowledge </a:t>
            </a:r>
            <a:r>
              <a:rPr sz="1100" dirty="0">
                <a:latin typeface="Verdana"/>
                <a:cs typeface="Verdana"/>
              </a:rPr>
              <a:t>on Databases </a:t>
            </a:r>
            <a:r>
              <a:rPr sz="1100" spc="-10" dirty="0">
                <a:latin typeface="Verdana"/>
                <a:cs typeface="Verdana"/>
              </a:rPr>
              <a:t>like </a:t>
            </a:r>
            <a:r>
              <a:rPr sz="1100" dirty="0">
                <a:latin typeface="Verdana"/>
                <a:cs typeface="Verdana"/>
              </a:rPr>
              <a:t>SQL,</a:t>
            </a:r>
            <a:r>
              <a:rPr sz="1100" spc="-2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 SQL and </a:t>
            </a:r>
            <a:r>
              <a:rPr sz="1100" spc="-5" dirty="0">
                <a:latin typeface="Verdana"/>
                <a:cs typeface="Verdana"/>
              </a:rPr>
              <a:t>Postgre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SQL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86443" y="255743"/>
            <a:ext cx="2534285" cy="1016304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45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Education and</a:t>
            </a:r>
            <a:r>
              <a:rPr sz="1200" b="1" spc="-120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000" spc="-5" dirty="0">
                <a:latin typeface="Verdana"/>
                <a:cs typeface="Verdana"/>
              </a:rPr>
              <a:t>Bachelor of Technology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In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IN" sz="1000" spc="-5" dirty="0">
                <a:latin typeface="Verdana"/>
                <a:cs typeface="Verdana"/>
              </a:rPr>
              <a:t>Mechanical Engineering </a:t>
            </a:r>
            <a:r>
              <a:rPr sz="1000" spc="-5" dirty="0">
                <a:latin typeface="Verdana"/>
                <a:cs typeface="Verdana"/>
              </a:rPr>
              <a:t>: 2017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 2021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Skills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85807" y="1262753"/>
            <a:ext cx="1306195" cy="131638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React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Boot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Bootstrap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Verdana"/>
                <a:cs typeface="Verdana"/>
              </a:rPr>
              <a:t>Node </a:t>
            </a:r>
            <a:r>
              <a:rPr sz="1000" spc="-5" dirty="0">
                <a:latin typeface="Verdana"/>
                <a:cs typeface="Verdana"/>
              </a:rPr>
              <a:t>JS</a:t>
            </a:r>
            <a:endParaRPr lang="en-IN" sz="1000" spc="-5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Angular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02544" y="2675122"/>
            <a:ext cx="974090" cy="128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186055" algn="l"/>
              </a:tabLst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Boot</a:t>
            </a:r>
            <a:endParaRPr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6055" algn="l"/>
              </a:tabLst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86690" indent="-17399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7325" algn="l"/>
              </a:tabLst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Postgre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My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86443" y="4143502"/>
            <a:ext cx="1292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6EAC"/>
                </a:solidFill>
                <a:latin typeface="Verdana"/>
                <a:cs typeface="Verdana"/>
              </a:rPr>
              <a:t>Web</a:t>
            </a:r>
            <a:r>
              <a:rPr sz="1000" b="1" spc="-9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6443" y="4278528"/>
            <a:ext cx="832485" cy="720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20" dirty="0">
                <a:latin typeface="Verdana"/>
                <a:cs typeface="Verdana"/>
              </a:rPr>
              <a:t>HTML5</a:t>
            </a:r>
            <a:endParaRPr sz="10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CSS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Javascript</a:t>
            </a:r>
            <a:endParaRPr sz="10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Bootstrap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5018081"/>
            <a:ext cx="2190750" cy="131638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Add-ons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Maven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Verdana"/>
                <a:cs typeface="Verdana"/>
              </a:rPr>
              <a:t>Postman</a:t>
            </a:r>
            <a:endParaRPr sz="1000" dirty="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Additional</a:t>
            </a:r>
            <a:r>
              <a:rPr sz="1000" b="1" spc="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sz="1000" b="1" spc="-20" dirty="0">
                <a:solidFill>
                  <a:srgbClr val="006E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055" algn="l"/>
              </a:tabLst>
            </a:pP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dirty="0">
                <a:latin typeface="Verdana"/>
                <a:cs typeface="Verdana"/>
              </a:rPr>
              <a:t> Skills</a:t>
            </a:r>
            <a:endParaRPr lang="en-IN"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055" algn="l"/>
              </a:tabLst>
            </a:pPr>
            <a:r>
              <a:rPr lang="en-IN" sz="1000" dirty="0">
                <a:latin typeface="Verdana"/>
                <a:cs typeface="Verdana"/>
              </a:rPr>
              <a:t>Leadership quality</a:t>
            </a:r>
          </a:p>
          <a:p>
            <a:pPr marL="185420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05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27375" y="6280402"/>
            <a:ext cx="470915" cy="470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455926" y="242442"/>
            <a:ext cx="421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Korada Santhosh</a:t>
            </a: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3154172" y="6435344"/>
            <a:ext cx="21799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Check </a:t>
            </a:r>
            <a:r>
              <a:rPr sz="1100" dirty="0">
                <a:latin typeface="Verdana"/>
                <a:cs typeface="Verdana"/>
              </a:rPr>
              <a:t>out </a:t>
            </a:r>
            <a:r>
              <a:rPr sz="1100" spc="-5" dirty="0">
                <a:latin typeface="Verdana"/>
                <a:cs typeface="Verdana"/>
              </a:rPr>
              <a:t>my work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2426" y="1567941"/>
            <a:ext cx="4306570" cy="64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100" b="1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u="sng" spc="-22" baseline="5050">
                <a:solidFill>
                  <a:srgbClr val="86D3EB"/>
                </a:solidFill>
                <a:uFill>
                  <a:solidFill>
                    <a:srgbClr val="86D3EB"/>
                  </a:solidFill>
                </a:uFill>
                <a:latin typeface="Verdana"/>
                <a:cs typeface="Verdana"/>
              </a:rPr>
              <a:t>korada.santhosh</a:t>
            </a:r>
            <a:r>
              <a:rPr lang="en-IN" sz="1650" u="sng" spc="-22" baseline="5050" dirty="0">
                <a:solidFill>
                  <a:srgbClr val="86D3EB"/>
                </a:solidFill>
                <a:uFill>
                  <a:solidFill>
                    <a:srgbClr val="86D3EB"/>
                  </a:solidFill>
                </a:uFill>
                <a:latin typeface="Verdana"/>
                <a:cs typeface="Verdana"/>
              </a:rPr>
              <a:t>@capgemini.com</a:t>
            </a:r>
            <a:endParaRPr sz="1650" baseline="505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1650" b="1" spc="-7" baseline="-20202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650" b="1" baseline="-20202" dirty="0">
                <a:solidFill>
                  <a:srgbClr val="FFFFFF"/>
                </a:solidFill>
                <a:latin typeface="Verdana"/>
                <a:cs typeface="Verdana"/>
              </a:rPr>
              <a:t>No: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91</a:t>
            </a:r>
            <a:r>
              <a:rPr lang="en-IN" sz="1100" spc="-20" dirty="0">
                <a:solidFill>
                  <a:srgbClr val="FFFFFF"/>
                </a:solidFill>
                <a:latin typeface="Verdana"/>
                <a:cs typeface="Verdana"/>
              </a:rPr>
              <a:t>33528936</a:t>
            </a:r>
            <a:endParaRPr sz="1100" dirty="0">
              <a:latin typeface="Verdana"/>
              <a:cs typeface="Verdana"/>
            </a:endParaRPr>
          </a:p>
          <a:p>
            <a:pPr marL="55880">
              <a:lnSpc>
                <a:spcPct val="100000"/>
              </a:lnSpc>
              <a:spcBef>
                <a:spcPts val="91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5" name="Picture 34" descr="A picture containing person, sky, person, player&#10;&#10;Description automatically generated">
            <a:extLst>
              <a:ext uri="{FF2B5EF4-FFF2-40B4-BE49-F238E27FC236}">
                <a16:creationId xmlns:a16="http://schemas.microsoft.com/office/drawing/2014/main" id="{461008F5-4714-4A55-A96B-527B765AE4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8" y="304940"/>
            <a:ext cx="1318226" cy="17637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4F7B8C-06E6-4671-80EF-051E12DED33F}"/>
              </a:ext>
            </a:extLst>
          </p:cNvPr>
          <p:cNvSpPr txBox="1"/>
          <p:nvPr/>
        </p:nvSpPr>
        <p:spPr>
          <a:xfrm>
            <a:off x="4701199" y="4853109"/>
            <a:ext cx="3887162" cy="75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560"/>
              </a:spcBef>
            </a:pPr>
            <a:r>
              <a:rPr lang="en-IN" sz="1000" b="1" spc="-5" dirty="0">
                <a:latin typeface="Verdana"/>
                <a:cs typeface="Verdana"/>
              </a:rPr>
              <a:t>Certifications</a:t>
            </a:r>
            <a:endParaRPr lang="en-IN" sz="1000" dirty="0">
              <a:latin typeface="Verdana"/>
              <a:cs typeface="Verdana"/>
            </a:endParaRPr>
          </a:p>
          <a:p>
            <a:pPr marL="264160" marR="5080" indent="-172720">
              <a:lnSpc>
                <a:spcPct val="150000"/>
              </a:lnSpc>
              <a:buFont typeface="Wingdings"/>
              <a:buChar char=""/>
              <a:tabLst>
                <a:tab pos="264160" algn="l"/>
              </a:tabLst>
            </a:pPr>
            <a:r>
              <a:rPr lang="en-IN" sz="1000" dirty="0">
                <a:latin typeface="Verdana"/>
                <a:cs typeface="Verdana"/>
              </a:rPr>
              <a:t>AWS certified cloud practitioner</a:t>
            </a:r>
          </a:p>
          <a:p>
            <a:pPr marL="264160" marR="5080" indent="-172720">
              <a:lnSpc>
                <a:spcPct val="150000"/>
              </a:lnSpc>
              <a:buFont typeface="Wingdings"/>
              <a:buChar char=""/>
              <a:tabLst>
                <a:tab pos="264160" algn="l"/>
              </a:tabLst>
            </a:pPr>
            <a:r>
              <a:rPr lang="en-IN" sz="1000" dirty="0">
                <a:latin typeface="Verdana"/>
                <a:cs typeface="Verdana"/>
              </a:rPr>
              <a:t>Agile Software Development</a:t>
            </a:r>
            <a:endParaRPr lang="en-IN"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6D3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254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Wingdings</vt:lpstr>
      <vt:lpstr>Office Theme</vt:lpstr>
      <vt:lpstr>Korada Santhosh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Santhosh, Korada</cp:lastModifiedBy>
  <cp:revision>14</cp:revision>
  <dcterms:created xsi:type="dcterms:W3CDTF">2022-05-08T17:44:20Z</dcterms:created>
  <dcterms:modified xsi:type="dcterms:W3CDTF">2023-01-03T10:02:51Z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