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2" r:id="rId3"/>
    <p:sldId id="286" r:id="rId4"/>
    <p:sldId id="287" r:id="rId5"/>
    <p:sldId id="309" r:id="rId6"/>
    <p:sldId id="310" r:id="rId7"/>
    <p:sldId id="311" r:id="rId8"/>
    <p:sldId id="312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233E7-8184-4B6F-943A-A711793EFDEE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41787-CCCB-4733-9D87-5999A9D47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408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5BB21D0-1519-48E6-8EC7-C1108529171A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A65A673-A6CB-45BD-A61A-9C10DE469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433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5A673-A6CB-45BD-A61A-9C10DE46972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531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0DC42-AA05-48AC-9BB9-D1EC8D19F1E1}" type="datetime1">
              <a:rPr lang="en-IN" smtClean="0"/>
              <a:t>23-02-2019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Bagging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D54D-4954-4D57-8DBD-5C24E85A6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4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E3B9-4DC8-4C5A-9EB6-842CE66AC9EF}" type="datetime1">
              <a:rPr lang="en-IN" smtClean="0"/>
              <a:t>23-02-2019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Bagging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D54D-4954-4D57-8DBD-5C24E85A6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22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07F6-AF28-439E-9DBC-B5B612BD80F6}" type="datetime1">
              <a:rPr lang="en-IN" smtClean="0"/>
              <a:t>23-02-2019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Bagging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D54D-4954-4D57-8DBD-5C24E85A6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472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A38A-C53B-4DEC-B21F-DDF629BE5248}" type="datetime1">
              <a:rPr lang="en-IN" smtClean="0"/>
              <a:t>23-02-2019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Bagging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D54D-4954-4D57-8DBD-5C24E85A6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61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291F-F0EC-4DED-B4C8-6469A2832248}" type="datetime1">
              <a:rPr lang="en-IN" smtClean="0"/>
              <a:t>23-02-2019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Bagging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D54D-4954-4D57-8DBD-5C24E85A6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342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F8F4-6F69-429A-97AF-EE873E60B7F9}" type="datetime1">
              <a:rPr lang="en-IN" smtClean="0"/>
              <a:t>23-02-2019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Bagging 8971073111 vinodanalytics@gmail.com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D54D-4954-4D57-8DBD-5C24E85A6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79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5EB2-8C40-457E-BFD2-5466706332A0}" type="datetime1">
              <a:rPr lang="en-IN" smtClean="0"/>
              <a:t>23-02-2019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Bagging 8971073111 vinodanalytics@gmail.com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D54D-4954-4D57-8DBD-5C24E85A6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33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C5C3-8135-4E90-9EB6-613FE228A52A}" type="datetime1">
              <a:rPr lang="en-IN" smtClean="0"/>
              <a:t>23-02-2019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Bagging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D54D-4954-4D57-8DBD-5C24E85A6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48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A0CA-9CAA-446C-89D6-37F31AEC93C5}" type="datetime1">
              <a:rPr lang="en-IN" smtClean="0"/>
              <a:t>23-02-2019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Bagging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D54D-4954-4D57-8DBD-5C24E85A6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82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42B4-F63A-485F-9A13-2B87FD4C84F6}" type="datetime1">
              <a:rPr lang="en-IN" smtClean="0"/>
              <a:t>23-02-2019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Bagging 8971073111 vinodanalytics@gmail.com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D54D-4954-4D57-8DBD-5C24E85A6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07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0C2F-FC88-45EB-9258-9B58C48A5655}" type="datetime1">
              <a:rPr lang="en-IN" smtClean="0"/>
              <a:t>23-02-2019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Bagging 8971073111 vinodanalytics@gmail.com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D54D-4954-4D57-8DBD-5C24E85A6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13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861C8-2184-407D-9AC5-842D7F2FB40C}" type="datetime1">
              <a:rPr lang="en-IN" smtClean="0"/>
              <a:t>23-02-2019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 Vinod on Bagging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1D54D-4954-4D57-8DBD-5C24E85A6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12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840" y="1618487"/>
            <a:ext cx="9144000" cy="967931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/>
              <a:t>Bagging in Python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59066"/>
          </a:xfrm>
        </p:spPr>
        <p:txBody>
          <a:bodyPr/>
          <a:lstStyle/>
          <a:p>
            <a:r>
              <a:rPr lang="en-US" dirty="0" smtClean="0"/>
              <a:t>Data Sets: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b="1" dirty="0" smtClean="0">
                <a:solidFill>
                  <a:srgbClr val="C00000"/>
                </a:solidFill>
              </a:rPr>
              <a:t>ankloan.csv </a:t>
            </a:r>
            <a:r>
              <a:rPr lang="en-US" dirty="0" smtClean="0"/>
              <a:t>and</a:t>
            </a:r>
            <a:r>
              <a:rPr lang="en-US" b="1" dirty="0" smtClean="0">
                <a:solidFill>
                  <a:srgbClr val="C00000"/>
                </a:solidFill>
              </a:rPr>
              <a:t> petrol_consumption.csv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Bagging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D54D-4954-4D57-8DBD-5C24E85A6BA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166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28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Build bagged model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Bagging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D54D-4954-4D57-8DBD-5C24E85A6BAA}" type="slidenum">
              <a:rPr lang="en-IN" smtClean="0"/>
              <a:t>10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7" y="2000250"/>
            <a:ext cx="65627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05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28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Predict on test data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Bagging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D54D-4954-4D57-8DBD-5C24E85A6BAA}" type="slidenum">
              <a:rPr lang="en-IN" smtClean="0"/>
              <a:t>11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1328737"/>
            <a:ext cx="75628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37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28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Find Probabilities of being 1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Bagging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D54D-4954-4D57-8DBD-5C24E85A6BAA}" type="slidenum">
              <a:rPr lang="en-IN" smtClean="0"/>
              <a:t>12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2062162"/>
            <a:ext cx="57721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3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28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Preparation for ROC Curve and AUC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Bagging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D54D-4954-4D57-8DBD-5C24E85A6BAA}" type="slidenum">
              <a:rPr lang="en-IN" smtClean="0"/>
              <a:t>13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487" y="1714500"/>
            <a:ext cx="59150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49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28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ROC Curve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Bagging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D54D-4954-4D57-8DBD-5C24E85A6BAA}" type="slidenum">
              <a:rPr lang="en-IN" smtClean="0"/>
              <a:t>14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60" y="1228814"/>
            <a:ext cx="7458075" cy="3209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167" y="3372816"/>
            <a:ext cx="5795633" cy="26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13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28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Test Accuracy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Bagging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D54D-4954-4D57-8DBD-5C24E85A6BAA}" type="slidenum">
              <a:rPr lang="en-IN" smtClean="0"/>
              <a:t>15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652946"/>
            <a:ext cx="6486525" cy="3362325"/>
          </a:xfrm>
          <a:prstGeom prst="rect">
            <a:avLst/>
          </a:prstGeom>
        </p:spPr>
      </p:pic>
      <p:sp>
        <p:nvSpPr>
          <p:cNvPr id="3" name="Right Brace 2"/>
          <p:cNvSpPr/>
          <p:nvPr/>
        </p:nvSpPr>
        <p:spPr>
          <a:xfrm>
            <a:off x="6849374" y="2932981"/>
            <a:ext cx="836762" cy="2156604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loud Callout 6"/>
          <p:cNvSpPr/>
          <p:nvPr/>
        </p:nvSpPr>
        <p:spPr>
          <a:xfrm>
            <a:off x="8479766" y="3174521"/>
            <a:ext cx="2044460" cy="1414732"/>
          </a:xfrm>
          <a:prstGeom prst="cloudCallout">
            <a:avLst>
              <a:gd name="adj1" fmla="val -56698"/>
              <a:gd name="adj2" fmla="val 274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Ignore these, just </a:t>
            </a:r>
            <a:r>
              <a:rPr lang="en-US" b="1" smtClean="0"/>
              <a:t>a </a:t>
            </a:r>
            <a:r>
              <a:rPr lang="en-US" b="1" smtClean="0"/>
              <a:t>repetition!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76008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28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Out of Bag results/predictions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Bagging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D54D-4954-4D57-8DBD-5C24E85A6BAA}" type="slidenum">
              <a:rPr lang="en-IN" smtClean="0"/>
              <a:t>16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25" y="2376487"/>
            <a:ext cx="53149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05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283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>Bagging in Prediction/Regression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Bagging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D54D-4954-4D57-8DBD-5C24E85A6BAA}" type="slidenum">
              <a:rPr lang="en-IN" smtClean="0"/>
              <a:t>17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173" y="1634076"/>
            <a:ext cx="59626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42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08803" y="2375080"/>
            <a:ext cx="3578525" cy="61328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Know your Data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Bagging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D54D-4954-4D57-8DBD-5C24E85A6BAA}" type="slidenum">
              <a:rPr lang="en-IN" smtClean="0"/>
              <a:t>18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440" y="671766"/>
            <a:ext cx="50863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96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28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Train and Test data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Bagging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D54D-4954-4D57-8DBD-5C24E85A6BAA}" type="slidenum">
              <a:rPr lang="en-IN" smtClean="0"/>
              <a:t>19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555" y="2039158"/>
            <a:ext cx="70104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85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28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Import libraries/packages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Bagging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D54D-4954-4D57-8DBD-5C24E85A6BAA}" type="slidenum">
              <a:rPr lang="en-IN" smtClean="0"/>
              <a:t>2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4925"/>
            <a:ext cx="4876800" cy="3038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03525"/>
            <a:ext cx="54006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60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28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Base Regressor: A Tree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Bagging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D54D-4954-4D57-8DBD-5C24E85A6BAA}" type="slidenum">
              <a:rPr lang="en-IN" smtClean="0"/>
              <a:t>20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295" y="1955410"/>
            <a:ext cx="64865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45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28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Predict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Bagging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D54D-4954-4D57-8DBD-5C24E85A6BAA}" type="slidenum">
              <a:rPr lang="en-IN" smtClean="0"/>
              <a:t>21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937" y="1728787"/>
            <a:ext cx="55721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15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28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Predict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Bagging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D54D-4954-4D57-8DBD-5C24E85A6BAA}" type="slidenum">
              <a:rPr lang="en-IN" smtClean="0"/>
              <a:t>22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2300287"/>
            <a:ext cx="78295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1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28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Bagging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Bagging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D54D-4954-4D57-8DBD-5C24E85A6BAA}" type="slidenum">
              <a:rPr lang="en-IN" smtClean="0"/>
              <a:t>23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1447800"/>
            <a:ext cx="78771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31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28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Predict Bagging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Bagging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D54D-4954-4D57-8DBD-5C24E85A6BAA}" type="slidenum">
              <a:rPr lang="en-IN" smtClean="0"/>
              <a:t>24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37" y="2486025"/>
            <a:ext cx="56483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85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28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Predict and see in data frame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Bagging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D54D-4954-4D57-8DBD-5C24E85A6BAA}" type="slidenum">
              <a:rPr lang="en-IN" smtClean="0"/>
              <a:t>25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1704975"/>
            <a:ext cx="60579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66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28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See metrics of prediction and plot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Bagging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D54D-4954-4D57-8DBD-5C24E85A6BAA}" type="slidenum">
              <a:rPr lang="en-IN" smtClean="0"/>
              <a:t>26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1352550"/>
            <a:ext cx="75247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72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28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Line diagram: base versus Bag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Bagging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D54D-4954-4D57-8DBD-5C24E85A6BAA}" type="slidenum">
              <a:rPr lang="en-IN" smtClean="0"/>
              <a:t>27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780" y="1739515"/>
            <a:ext cx="7634439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69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728049" y="1604513"/>
            <a:ext cx="4622321" cy="3140015"/>
          </a:xfrm>
          <a:solidFill>
            <a:schemeClr val="accent4"/>
          </a:solidFill>
        </p:spPr>
        <p:txBody>
          <a:bodyPr>
            <a:noAutofit/>
          </a:bodyPr>
          <a:lstStyle/>
          <a:p>
            <a:r>
              <a:rPr lang="en-US" sz="8000" b="1" dirty="0" smtClean="0"/>
              <a:t>Happy Learning!</a:t>
            </a:r>
            <a:endParaRPr lang="en-IN" sz="8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Bagging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D54D-4954-4D57-8DBD-5C24E85A6BAA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42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28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Import Data: bankloan.csv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Bagging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D54D-4954-4D57-8DBD-5C24E85A6BAA}" type="slidenum">
              <a:rPr lang="en-IN" smtClean="0"/>
              <a:t>3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48" y="1286954"/>
            <a:ext cx="6800850" cy="2800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492" y="2687129"/>
            <a:ext cx="32861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75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28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Create Train and Test data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Bagging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D54D-4954-4D57-8DBD-5C24E85A6BAA}" type="slidenum">
              <a:rPr lang="en-IN" smtClean="0"/>
              <a:t>4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2386012"/>
            <a:ext cx="71723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18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Bootstrapping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Bagging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D54D-4954-4D57-8DBD-5C24E85A6BAA}" type="slidenum">
              <a:rPr lang="en-IN" smtClean="0"/>
              <a:t>5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263" y="1248359"/>
            <a:ext cx="7560541" cy="469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4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7019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Bags of Samples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Bagging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D54D-4954-4D57-8DBD-5C24E85A6BAA}" type="slidenum">
              <a:rPr lang="en-IN" smtClean="0"/>
              <a:t>6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12" y="1608425"/>
            <a:ext cx="7923466" cy="431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8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44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Final verdict by voting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Bagging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D54D-4954-4D57-8DBD-5C24E85A6BAA}" type="slidenum">
              <a:rPr lang="en-IN" smtClean="0"/>
              <a:t>7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663" y="1478328"/>
            <a:ext cx="5780151" cy="464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23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Bagging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D54D-4954-4D57-8DBD-5C24E85A6BAA}" type="slidenum">
              <a:rPr lang="en-IN" smtClean="0"/>
              <a:t>8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238" y="464978"/>
            <a:ext cx="8289988" cy="520553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736" y="2715471"/>
            <a:ext cx="2828026" cy="113587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Final verdict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 by voting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3464" y="4485736"/>
            <a:ext cx="186826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Majority</a:t>
            </a:r>
          </a:p>
          <a:p>
            <a:r>
              <a:rPr lang="en-US" dirty="0" smtClean="0"/>
              <a:t>Row 1 by LR = 0</a:t>
            </a:r>
          </a:p>
          <a:p>
            <a:r>
              <a:rPr lang="en-US" dirty="0"/>
              <a:t> </a:t>
            </a:r>
            <a:r>
              <a:rPr lang="en-US" dirty="0" smtClean="0"/>
              <a:t>           by SVM = 0</a:t>
            </a:r>
          </a:p>
          <a:p>
            <a:r>
              <a:rPr lang="en-US" dirty="0"/>
              <a:t> </a:t>
            </a:r>
            <a:r>
              <a:rPr lang="en-US" dirty="0" smtClean="0"/>
              <a:t>           by DT =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987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28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Base classifier and Bags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Bagging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D54D-4954-4D57-8DBD-5C24E85A6BAA}" type="slidenum">
              <a:rPr lang="en-IN" smtClean="0"/>
              <a:t>9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08" y="1939954"/>
            <a:ext cx="76771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53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322</Words>
  <Application>Microsoft Office PowerPoint</Application>
  <PresentationFormat>Widescreen</PresentationFormat>
  <Paragraphs>91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Bagging in Python</vt:lpstr>
      <vt:lpstr>Import libraries/packages</vt:lpstr>
      <vt:lpstr>Import Data: bankloan.csv</vt:lpstr>
      <vt:lpstr>Create Train and Test data</vt:lpstr>
      <vt:lpstr>Bootstrapping </vt:lpstr>
      <vt:lpstr>Bags of Samples</vt:lpstr>
      <vt:lpstr>Final verdict by voting</vt:lpstr>
      <vt:lpstr>Final verdict  by voting</vt:lpstr>
      <vt:lpstr>Base classifier and Bags</vt:lpstr>
      <vt:lpstr>Build bagged model</vt:lpstr>
      <vt:lpstr>Predict on test data</vt:lpstr>
      <vt:lpstr>Find Probabilities of being 1</vt:lpstr>
      <vt:lpstr>Preparation for ROC Curve and AUC</vt:lpstr>
      <vt:lpstr>ROC Curve</vt:lpstr>
      <vt:lpstr>Test Accuracy</vt:lpstr>
      <vt:lpstr>Out of Bag results/predictions</vt:lpstr>
      <vt:lpstr>Bagging in Prediction/Regression</vt:lpstr>
      <vt:lpstr>Know your Data</vt:lpstr>
      <vt:lpstr>Train and Test data</vt:lpstr>
      <vt:lpstr>Base Regressor: A Tree</vt:lpstr>
      <vt:lpstr>Predict</vt:lpstr>
      <vt:lpstr>Predict </vt:lpstr>
      <vt:lpstr>Bagging</vt:lpstr>
      <vt:lpstr>Predict Bagging </vt:lpstr>
      <vt:lpstr>Predict and see in data frame </vt:lpstr>
      <vt:lpstr>See metrics of prediction and plot</vt:lpstr>
      <vt:lpstr>Line diagram: base versus Bag</vt:lpstr>
      <vt:lpstr>Happy Learning!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Bagging in Python</dc:title>
  <dc:creator>Dr Vinod</dc:creator>
  <cp:lastModifiedBy>Dr Vinod</cp:lastModifiedBy>
  <cp:revision>33</cp:revision>
  <cp:lastPrinted>2019-02-17T11:02:43Z</cp:lastPrinted>
  <dcterms:created xsi:type="dcterms:W3CDTF">2019-02-15T01:35:20Z</dcterms:created>
  <dcterms:modified xsi:type="dcterms:W3CDTF">2019-02-23T09:56:45Z</dcterms:modified>
</cp:coreProperties>
</file>