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267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5986-7485-43D1-B08B-ED8DF305F91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0890-ADBF-4115-BBCF-A0E7C36B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9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4681AD-9392-4D98-8432-B67FB35FE4EF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5B797A-DE09-4E7E-AFD1-1F368576C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5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B797A-DE09-4E7E-AFD1-1F368576C4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0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DB7-1896-4592-9EEF-06377C2B93C9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B49B-4AA9-4879-98AD-4E772E27C8B2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3EE4-D37E-47DC-A845-7108A69AAAB3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1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934-ADF1-449E-B2FE-9B902C460A07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7A96-9FAC-467C-A452-C9F8B2648AA3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707-D5EA-4A0E-AD9C-4F1FFF96D0BF}" type="datetime1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FAF4-D8B9-4EFF-A7F6-FCEDE8C4C19E}" type="datetime1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8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3CA2-AD30-4A30-80C2-222319D1C155}" type="datetime1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01B-3B4D-436C-BCB2-5BA646B23AA7}" type="datetime1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4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2C4A-B5A9-4A94-A713-910DBF6C5B9E}" type="datetime1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883-AA3C-4D53-8F2C-6EDAC6D36148}" type="datetime1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20D-E9B0-4430-8BA4-41865C53F535}" type="datetime1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8C81-9C51-424F-89AC-F455BDEE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5335"/>
            <a:ext cx="9144000" cy="97707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Decision Trees &amp; Pruning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5642"/>
          </a:xfrm>
        </p:spPr>
        <p:txBody>
          <a:bodyPr/>
          <a:lstStyle/>
          <a:p>
            <a:r>
              <a:rPr lang="en-US" dirty="0"/>
              <a:t>Data sets: </a:t>
            </a:r>
            <a:r>
              <a:rPr lang="en-US" b="1" dirty="0">
                <a:solidFill>
                  <a:srgbClr val="C00000"/>
                </a:solidFill>
              </a:rPr>
              <a:t>bankloan.csv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petrol_consumption.csv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Preparation for ROC curve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41" y="1765363"/>
            <a:ext cx="8439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3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395603"/>
            <a:ext cx="8143875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3396424"/>
            <a:ext cx="6048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5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the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20" y="1419034"/>
            <a:ext cx="8639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2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Your first tree!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452177"/>
            <a:ext cx="11746656" cy="42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Pruning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4037"/>
            <a:ext cx="6553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pruned tree!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566862"/>
            <a:ext cx="87249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Pruned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7" y="1431607"/>
            <a:ext cx="10646063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Find Probabilities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133600"/>
            <a:ext cx="5819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9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Pruned tree’s classification matrix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18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819275"/>
            <a:ext cx="8639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Metrics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19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98" y="1688210"/>
            <a:ext cx="6409369" cy="35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 packages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1" y="1501203"/>
            <a:ext cx="8477250" cy="452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23" y="1501203"/>
            <a:ext cx="456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ROC of Pruned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01355"/>
            <a:ext cx="8658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" y="1409509"/>
            <a:ext cx="8439150" cy="3362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27" y="3185350"/>
            <a:ext cx="6115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0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433387"/>
            <a:ext cx="8382000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5691187"/>
            <a:ext cx="6867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00200"/>
            <a:ext cx="8172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See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271712"/>
            <a:ext cx="4743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Train &amp;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20" y="1380363"/>
            <a:ext cx="8562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See Predictions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138"/>
            <a:ext cx="6438900" cy="3038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3246500"/>
            <a:ext cx="2209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Metrics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119312"/>
            <a:ext cx="8372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8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build three pruned trees and Fit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28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796034"/>
            <a:ext cx="6276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0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Fit models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29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52" y="2023110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03653"/>
            <a:ext cx="3200400" cy="19757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 Data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840486"/>
            <a:ext cx="668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See results/predictions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408" y="6356349"/>
            <a:ext cx="4114800" cy="365125"/>
          </a:xfrm>
        </p:spPr>
        <p:txBody>
          <a:bodyPr/>
          <a:lstStyle/>
          <a:p>
            <a:r>
              <a:rPr lang="en-US" dirty="0"/>
              <a:t>Dr Vinod on Tree &amp; Pruning 8971073111 vinodanalytics@gmail.com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" y="1391031"/>
            <a:ext cx="5819775" cy="451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3375024"/>
            <a:ext cx="5829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5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546"/>
            <a:ext cx="5829300" cy="2981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3" y="2756916"/>
            <a:ext cx="5876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0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5008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Metrics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" y="1395412"/>
            <a:ext cx="8486775" cy="2238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29" y="3858767"/>
            <a:ext cx="8515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2717" y="291973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Metrics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58" y="3754945"/>
            <a:ext cx="849630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" y="1382680"/>
            <a:ext cx="8515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74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in line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" y="1647253"/>
            <a:ext cx="6038850" cy="3819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77" y="1571053"/>
            <a:ext cx="6000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0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in line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560957"/>
            <a:ext cx="62198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2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in line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4" y="1596961"/>
            <a:ext cx="7162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in line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823656"/>
            <a:ext cx="6191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3428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Lets see in line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38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82" y="1170432"/>
            <a:ext cx="8420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4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9068" y="2020189"/>
            <a:ext cx="7056120" cy="176542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Enjoy </a:t>
            </a:r>
            <a:br>
              <a:rPr lang="en-US" sz="5400" b="1" dirty="0"/>
            </a:br>
            <a:r>
              <a:rPr lang="en-US" sz="5400" b="1" dirty="0"/>
              <a:t>Learning!</a:t>
            </a:r>
            <a:endParaRPr lang="en-IN" sz="5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7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See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91691"/>
            <a:ext cx="7896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Train and Test data &amp; build classification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4" y="1773936"/>
            <a:ext cx="861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1040" y="2468880"/>
            <a:ext cx="3550920" cy="10058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671703"/>
            <a:ext cx="6362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61"/>
          <a:stretch/>
        </p:blipFill>
        <p:spPr>
          <a:xfrm>
            <a:off x="1201483" y="408813"/>
            <a:ext cx="8582025" cy="5571363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8308848" y="3017520"/>
            <a:ext cx="3550920" cy="1005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 Matrix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63" y="3545459"/>
            <a:ext cx="61055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780" b="1512"/>
          <a:stretch/>
        </p:blipFill>
        <p:spPr>
          <a:xfrm>
            <a:off x="991171" y="1499172"/>
            <a:ext cx="8582025" cy="1444752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563880" y="4079938"/>
            <a:ext cx="302971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Classification Matrix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Check Metrics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Tree &amp; Pruning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8C81-9C51-424F-89AC-F455BDEE883E}" type="slidenum">
              <a:rPr lang="en-IN" smtClean="0"/>
              <a:t>9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47862"/>
            <a:ext cx="5991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620</Words>
  <Application>Microsoft Office PowerPoint</Application>
  <PresentationFormat>Widescreen</PresentationFormat>
  <Paragraphs>117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Decision Trees &amp; Pruning</vt:lpstr>
      <vt:lpstr>Import packages</vt:lpstr>
      <vt:lpstr>Import Data </vt:lpstr>
      <vt:lpstr>See Data</vt:lpstr>
      <vt:lpstr>Train and Test data &amp; build classification TREE</vt:lpstr>
      <vt:lpstr>Predictions </vt:lpstr>
      <vt:lpstr>Classification Matrix </vt:lpstr>
      <vt:lpstr>PowerPoint Presentation</vt:lpstr>
      <vt:lpstr>Check Metrics</vt:lpstr>
      <vt:lpstr>Preparation for ROC curve</vt:lpstr>
      <vt:lpstr>ROC Curve</vt:lpstr>
      <vt:lpstr>Lets see the tree</vt:lpstr>
      <vt:lpstr>Your first tree!</vt:lpstr>
      <vt:lpstr>Pruning</vt:lpstr>
      <vt:lpstr>Lets see pruned tree!</vt:lpstr>
      <vt:lpstr>Pruned Tree</vt:lpstr>
      <vt:lpstr>Find Probabilities</vt:lpstr>
      <vt:lpstr>Pruned tree’s classification matrix</vt:lpstr>
      <vt:lpstr>Metrics</vt:lpstr>
      <vt:lpstr>ROC of Pruned tree</vt:lpstr>
      <vt:lpstr>ROC</vt:lpstr>
      <vt:lpstr>PowerPoint Presentation</vt:lpstr>
      <vt:lpstr>Import Data</vt:lpstr>
      <vt:lpstr>See data</vt:lpstr>
      <vt:lpstr>Train &amp; Test data</vt:lpstr>
      <vt:lpstr>See Predictions</vt:lpstr>
      <vt:lpstr>Metrics</vt:lpstr>
      <vt:lpstr>Lets build three pruned trees and Fit</vt:lpstr>
      <vt:lpstr>Fit models</vt:lpstr>
      <vt:lpstr>See results/predictions</vt:lpstr>
      <vt:lpstr>Results </vt:lpstr>
      <vt:lpstr>Metrics </vt:lpstr>
      <vt:lpstr>Metrics </vt:lpstr>
      <vt:lpstr>Lets see in line diagram</vt:lpstr>
      <vt:lpstr>Lets see in line diagram</vt:lpstr>
      <vt:lpstr>Lets see in line diagram</vt:lpstr>
      <vt:lpstr>Lets see in line diagram</vt:lpstr>
      <vt:lpstr>Lets see in line diagram</vt:lpstr>
      <vt:lpstr>Enjoy 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&amp; Pruning</dc:title>
  <dc:creator>Dr Vinod</dc:creator>
  <cp:lastModifiedBy>Dr Vinod</cp:lastModifiedBy>
  <cp:revision>26</cp:revision>
  <cp:lastPrinted>2019-02-17T10:55:41Z</cp:lastPrinted>
  <dcterms:created xsi:type="dcterms:W3CDTF">2019-02-17T02:14:54Z</dcterms:created>
  <dcterms:modified xsi:type="dcterms:W3CDTF">2019-09-22T05:31:53Z</dcterms:modified>
</cp:coreProperties>
</file>