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D8D79-CF60-4B63-95D7-CEA1153F592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185F0-C025-4713-9592-2C0F9F537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C189-7DAB-42CF-97DA-374166A65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E317-50A6-4704-8964-6E0DD28BF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8BA-5856-49CE-8D0B-07C93521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00D2-250A-4722-9890-362BAFFD02A4}" type="datetime1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0991-5F5E-4509-835B-39BAC819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416A-9E61-4F66-9F0C-4CE89566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340A-77AB-46B5-96CE-9007EEDD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341F0-D416-4931-A169-701FDB1B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6E7-3620-4B0A-BEB1-03EFFEDF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8674-7401-47E3-BF98-C344B2280972}" type="datetime1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3BA2-B8FA-4200-856A-917787C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615D0-10E5-4BB2-8B18-E70A9C7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A388B-2A78-48FC-AF34-FD4208C54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23DE9-C433-42FE-91EC-D081806E4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4FD3-F996-4F4E-A2F0-E463D36B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D6CB-F2D3-4CA7-8DFC-4887BB27CBA6}" type="datetime1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45C5-823D-4C4C-BC1E-99E30FC2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4729-04EE-4648-A789-4B2B8861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5392-3866-4F5B-8799-E2AED9C3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6372D-3C96-48C8-B3C5-BC03F213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193E-D7B0-4E2B-B7E5-B1B1EAE5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08C1-84F4-430C-A4D9-4EF733F712A9}" type="datetime1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447A-C509-4138-B666-535CB188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63AF-5E5A-4852-85CF-E41D3D96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67D0-A694-4CB5-A6A4-E3C6918A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80831-B814-40B4-BC85-4ED1C567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4214-E51C-4E64-9F47-9876FE70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3B01-700F-46F5-AAAF-DF7702EE17B5}" type="datetime1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578E-9CFE-46A6-B4EB-5E23A17B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ED65-85FA-4814-9C5A-50708679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7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A858-F891-419E-88B5-563B3609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BA2C-2E0F-4835-944B-7B200AA9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6DCF2-B3F8-4E06-ABEF-F91B874E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B738E-76FA-4513-83BA-9B5387CE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D44A-3238-44CE-B82E-D2FDEE28C96E}" type="datetime1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CF46D-B64B-486F-8F40-AD9F4F30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2FB5D-E9EE-47B2-BF9C-76B91FB5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D7BA-2C31-439A-925E-0A620CB8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445AA-E0BE-4F8D-A202-CE84FD6A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6E7C1-92F1-4D7C-9894-AC75E8F12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3F595-FC31-432C-B0CF-2A8BCCF6D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A3AAF-A808-4458-9787-5F7491F9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00C8E-CC3A-45A6-8539-67DE0334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DA78-3751-40A5-BBA8-3345B7FC252A}" type="datetime1">
              <a:rPr lang="en-IN" smtClean="0"/>
              <a:t>18-10-2019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E6D3-0255-42FF-A103-80801D19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8E630-D6E0-467A-9AFE-7DF4CF13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0C90-FEE4-4128-B2B6-0B4718E2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BB5A6-C170-4ADA-BBB6-91CAF141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ECE1-F33A-42D2-B845-DBF06EF30372}" type="datetime1">
              <a:rPr lang="en-IN" smtClean="0"/>
              <a:t>18-10-2019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771B-6B5D-4F41-8403-E1C0F327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088D-56DA-44C9-A000-AD2D1AD3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6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76813-0951-4CA4-B553-B6382596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AC04-9E2E-44E8-B3CD-328B7C9937C0}" type="datetime1">
              <a:rPr lang="en-IN" smtClean="0"/>
              <a:t>18-10-2019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0761F-B52F-4C16-8EF7-3613219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EB191-1B46-46A9-BD69-2D353492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41E1-3E81-4571-B5AF-9BF56AD9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DCED-F59B-44D9-A415-F1A04713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0D431-F55D-44A6-A27F-1830AC73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B1943-5B29-4CD7-AAE9-6BDBF8AD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BB49-6AE3-4F6A-9EB1-206D50E38B58}" type="datetime1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84988-7B7E-4CFC-A5C5-AC6335C6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3158B-CE65-4525-AF51-FE12A9D0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3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0A07-71C4-4638-AA09-7282E176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D6C94-E481-41F1-A5A3-7EC7B5636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E8A47-B8DE-4F1B-9823-93B3F478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1AEA-C99E-4029-993B-78A5015D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9159-EFBF-423F-8F2C-85981A9D2588}" type="datetime1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8709-5A99-408C-AC91-5B04C79D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DBEC-CFD3-43D9-8474-D96BF3AC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3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15E58-5A71-481B-993D-CC8903F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091A-C556-4103-A45F-F8ACE62C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0054-90EC-4FA4-9972-F17E5941A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1D91-8B4B-49C8-ABD5-8A1B1BA1F741}" type="datetime1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8432-8AF4-4D89-A0C6-D22C3CD21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188A-DC45-41C2-B7FD-2E4088A8D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D013-FED5-489C-B53C-88DF04BA4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2A38-77BF-4292-8A02-8B4CC2D6A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724"/>
            <a:ext cx="9144000" cy="10064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/>
              <a:t>Decision Tree - Python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EB16E-5247-48B5-A865-F5A2B4930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4931"/>
            <a:ext cx="9144000" cy="640024"/>
          </a:xfrm>
        </p:spPr>
        <p:txBody>
          <a:bodyPr/>
          <a:lstStyle/>
          <a:p>
            <a:r>
              <a:rPr lang="en-US" b="1" dirty="0"/>
              <a:t>Data set: </a:t>
            </a:r>
            <a:r>
              <a:rPr lang="en-US" b="1" dirty="0">
                <a:solidFill>
                  <a:srgbClr val="C00000"/>
                </a:solidFill>
              </a:rPr>
              <a:t>bankloan.csv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137F7-50C7-4FAB-A454-D67AFA7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D2654-4603-4D85-8B16-E99EFB43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Image result for pics of tree">
            <a:extLst>
              <a:ext uri="{FF2B5EF4-FFF2-40B4-BE49-F238E27FC236}">
                <a16:creationId xmlns:a16="http://schemas.microsoft.com/office/drawing/2014/main" id="{D85CF290-4316-4EB6-AE3F-592E3D3F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7468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 &amp; Test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7DFCCE-BA2A-49C6-B649-D8D99BD9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431F-B6F2-410D-A1F1-3E88F448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72E78-B2B9-45CB-B0C9-B23B2582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28" y="1924050"/>
            <a:ext cx="8763000" cy="3009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F54FB74A-051E-48D6-B369-D69A919B8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6004088" y="2858337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6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Proportions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0D937B-F1DE-41E5-B770-ABCFC816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241DC-09D2-41F5-A102-7B4A8F2B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1DF7-2FE5-44FF-BFD0-5B6433D9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93" y="1748524"/>
            <a:ext cx="4381500" cy="32289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D79E86A6-9D2E-4E15-A951-1A15A6A69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7654789" y="1417050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DD0BC-1598-4B97-9D80-32141B87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31" y="3700821"/>
            <a:ext cx="2485476" cy="15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 Set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11D78-021D-45FB-91C0-7F08E93E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39F28-3D43-44D4-8D7A-6E698B95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3A530-4335-4E69-A7EB-5718DEB3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39" y="1408521"/>
            <a:ext cx="6076950" cy="4267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9AA2EECC-75F7-4FA1-BE34-B742BE7D6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8610600" y="1014736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F41CE-455F-4AF5-BC80-3600E37A9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35" y="3542121"/>
            <a:ext cx="2485476" cy="15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8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Set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693690-0D85-48DF-9FDB-EEBE35D3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3219E-0620-4176-83E3-E8985A3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330C1-17AA-40F4-BC2D-76E1EB1C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88" y="2068300"/>
            <a:ext cx="4048125" cy="2457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B7DF1C8F-D043-4262-BB2C-450FAE2F5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7290751" y="1383384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38CFD-3C4C-46DC-9B60-72580165B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82" y="3535947"/>
            <a:ext cx="2485476" cy="15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Set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873EEB-2544-42FF-B417-06F61F16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823AB-375A-4FE4-B125-C730613E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F3809-C047-469A-A6F7-F831C42C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362"/>
            <a:ext cx="6019800" cy="44672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DA833-2CD6-48A2-9B99-67231931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32" y="3945919"/>
            <a:ext cx="2485476" cy="1594685"/>
          </a:xfrm>
          <a:prstGeom prst="rect">
            <a:avLst/>
          </a:prstGeom>
        </p:spPr>
      </p:pic>
      <p:pic>
        <p:nvPicPr>
          <p:cNvPr id="7" name="Picture 2" descr="Image result for pics of tree">
            <a:extLst>
              <a:ext uri="{FF2B5EF4-FFF2-40B4-BE49-F238E27FC236}">
                <a16:creationId xmlns:a16="http://schemas.microsoft.com/office/drawing/2014/main" id="{A9D5DFDE-8E03-4847-9521-D4A1B1C15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8280566" y="1581347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8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Build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25E238-417C-442C-8E20-0532449F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7156F-1ED1-47E4-A202-532CF07D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8C053-A5F5-4EB8-96D0-9F44DA6F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45" y="1804987"/>
            <a:ext cx="8067675" cy="3248025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Image result for pics of model">
            <a:extLst>
              <a:ext uri="{FF2B5EF4-FFF2-40B4-BE49-F238E27FC236}">
                <a16:creationId xmlns:a16="http://schemas.microsoft.com/office/drawing/2014/main" id="{19B374D2-ACB8-4520-8B33-DE0E8B275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8261808" y="1203374"/>
            <a:ext cx="2770753" cy="18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ics of tree">
            <a:extLst>
              <a:ext uri="{FF2B5EF4-FFF2-40B4-BE49-F238E27FC236}">
                <a16:creationId xmlns:a16="http://schemas.microsoft.com/office/drawing/2014/main" id="{4795EFA6-AF08-46D0-9134-16B00FA4D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8832775" y="4447096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27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Plot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922A18-DBD1-4530-88B5-66C856E4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6385" y="6356350"/>
            <a:ext cx="4114800" cy="365125"/>
          </a:xfrm>
        </p:spPr>
        <p:txBody>
          <a:bodyPr/>
          <a:lstStyle/>
          <a:p>
            <a:r>
              <a:rPr lang="en-US" dirty="0"/>
              <a:t>Dr Vinod on Decision Tree vinodanalytics@gmail.com 8971073111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8641D-C6D2-466F-8933-A4D1FF6F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9CA73-21A8-431B-AF08-6D9F02FF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49" y="1326332"/>
            <a:ext cx="8286750" cy="19240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17B4F-70D5-44F3-825D-4CA167E5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06" y="3607619"/>
            <a:ext cx="4433310" cy="2934369"/>
          </a:xfrm>
          <a:prstGeom prst="rect">
            <a:avLst/>
          </a:prstGeom>
        </p:spPr>
      </p:pic>
      <p:pic>
        <p:nvPicPr>
          <p:cNvPr id="7" name="Picture 2" descr="Image result for pics of tree">
            <a:extLst>
              <a:ext uri="{FF2B5EF4-FFF2-40B4-BE49-F238E27FC236}">
                <a16:creationId xmlns:a16="http://schemas.microsoft.com/office/drawing/2014/main" id="{BA9ED7F8-6796-4F75-BE37-CBA4EC486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6800557" y="3988621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2F678-CFCD-46BB-B79C-A5F0046B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D29A9-8ADB-4ACC-9733-D3B8E176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A474F-0B51-4AAE-993D-B6D04E97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10" y="1960334"/>
            <a:ext cx="6619875" cy="23717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398AAD82-561C-4325-BE30-0D706B51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 Plot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pics of tree">
            <a:extLst>
              <a:ext uri="{FF2B5EF4-FFF2-40B4-BE49-F238E27FC236}">
                <a16:creationId xmlns:a16="http://schemas.microsoft.com/office/drawing/2014/main" id="{4F426C0D-448F-47AB-B457-3237E8C1A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8704771" y="2331451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411F77-5174-4BA8-96CF-6E91A084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DF0FF-494F-4688-B05C-7B615A38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9FA80-4AE8-40E1-854D-5C4DD5B8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4" y="286079"/>
            <a:ext cx="11362441" cy="4889426"/>
          </a:xfrm>
          <a:prstGeom prst="rect">
            <a:avLst/>
          </a:prstGeom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0CBCFD85-3A55-4ACE-9949-4BB271589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2266265" y="4494229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2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Colored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AD0F20-C42D-45D2-8AEB-FACAA205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DFF6D-0018-4FEE-AE7E-063EEA4B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EF20A-FC0A-4D20-9F54-88C3EAB5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28" y="1769096"/>
            <a:ext cx="7559314" cy="1982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B099E-CE7E-44A9-863D-2653D4A1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12" y="4079044"/>
            <a:ext cx="3111630" cy="1267490"/>
          </a:xfrm>
          <a:prstGeom prst="rect">
            <a:avLst/>
          </a:prstGeom>
        </p:spPr>
      </p:pic>
      <p:pic>
        <p:nvPicPr>
          <p:cNvPr id="7" name="Picture 2" descr="Image result for pics of tree">
            <a:extLst>
              <a:ext uri="{FF2B5EF4-FFF2-40B4-BE49-F238E27FC236}">
                <a16:creationId xmlns:a16="http://schemas.microsoft.com/office/drawing/2014/main" id="{7D94994C-D5AB-41A5-AB92-F55A660BD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4123345" y="3898044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7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Set Working Directory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0D4EF-B83A-4AE6-B960-547E4728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92" y="1413415"/>
            <a:ext cx="6252788" cy="17114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F379-658E-4682-9F9A-1EF817F1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EF42-883A-454D-939D-1689461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2" descr="Image result for pics of tree">
            <a:extLst>
              <a:ext uri="{FF2B5EF4-FFF2-40B4-BE49-F238E27FC236}">
                <a16:creationId xmlns:a16="http://schemas.microsoft.com/office/drawing/2014/main" id="{55E364F3-E4C1-4B50-9941-7EE1EC61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76" y="3311836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0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CB352-D83A-4C11-B3E0-F32A5C41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58249-F577-4038-95F8-D03F1A89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392AE-DB92-4BCA-8644-91402324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7" y="607808"/>
            <a:ext cx="10985369" cy="4474775"/>
          </a:xfrm>
          <a:prstGeom prst="rect">
            <a:avLst/>
          </a:prstGeom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17236B8F-0DA5-4F09-B605-3E4DC34A1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3151133" y="4352827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ics of model">
            <a:extLst>
              <a:ext uri="{FF2B5EF4-FFF2-40B4-BE49-F238E27FC236}">
                <a16:creationId xmlns:a16="http://schemas.microsoft.com/office/drawing/2014/main" id="{406A9DB6-5A74-4330-9201-65361B414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5364050" y="4684037"/>
            <a:ext cx="1749841" cy="116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9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B2217-E6B2-474A-B1E1-D18AAE7D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E0650-6CF4-4F4B-B47A-CD563A54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A8370-A591-4A32-AB17-F3DA0B21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1033462"/>
            <a:ext cx="6448425" cy="47910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F59B32E2-6F51-4D21-866D-A195BF7B3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1859662" y="1759445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9F8D9-74AA-4529-8521-2243E066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24" y="3698416"/>
            <a:ext cx="2485476" cy="15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05366-C332-48D6-AB3A-CC494B32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4B672-BD84-44D7-A0DA-097EA8CB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95B5-E46A-4BBD-AB62-E32BFA27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57" y="1514475"/>
            <a:ext cx="6096000" cy="38290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FAC59-DEFF-4026-AEBF-152250965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76" y="2998067"/>
            <a:ext cx="2279191" cy="1521360"/>
          </a:xfrm>
          <a:prstGeom prst="rect">
            <a:avLst/>
          </a:prstGeom>
        </p:spPr>
      </p:pic>
      <p:pic>
        <p:nvPicPr>
          <p:cNvPr id="8" name="Picture 2" descr="Image result for pics of tree">
            <a:extLst>
              <a:ext uri="{FF2B5EF4-FFF2-40B4-BE49-F238E27FC236}">
                <a16:creationId xmlns:a16="http://schemas.microsoft.com/office/drawing/2014/main" id="{672F4E57-DE8D-47A0-8668-B683F4C21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1753035" y="1204606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A808A-23FB-4E15-B7A8-BCFE481F0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58" y="4898190"/>
            <a:ext cx="2485476" cy="15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0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314057-7CFE-49D5-AF10-6136A431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3EAF-1BFF-49D6-ABA8-CAB3812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52377-FEE9-483B-A5A4-932CFFA0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34" y="2097333"/>
            <a:ext cx="6341527" cy="1711554"/>
          </a:xfrm>
          <a:prstGeom prst="rect">
            <a:avLst/>
          </a:prstGeom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11A4FBF5-3E21-4434-B30D-F8541E48D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1505049" y="1100911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F5815-CC6B-4599-BFC7-13D7DE6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01" y="4090497"/>
            <a:ext cx="3833881" cy="17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ROC Curve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E1A6A2-5AFD-4DEF-A91C-C52596CF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75320-DF69-49B5-B69F-FB2DB91E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FCA29-75C6-4E69-B2F1-605743D5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388"/>
            <a:ext cx="8991600" cy="3686175"/>
          </a:xfrm>
          <a:prstGeom prst="rect">
            <a:avLst/>
          </a:prstGeom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D0D44FFA-8C60-485F-9203-57261B38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7796191" y="3636721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0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ROC Curve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75CFE9-FB8A-4ED2-B9D9-58E0D5F7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7E323-65C2-4085-8FE4-EB21FDC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34DE7-52B5-46D2-A199-135253E8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30" y="2071344"/>
            <a:ext cx="5848350" cy="1866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9FB258D7-D53A-4001-9EDD-7CE1387B0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5177896" y="4205029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3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ROC Curve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D041D6-A351-40CA-8FB5-BE50F025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5ACBD-B19D-4917-BE74-91E6ED19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E05C6-AA43-42C1-8DB8-81B5184B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38" y="1485900"/>
            <a:ext cx="7448550" cy="3886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F6A530E8-D384-4727-8D08-422D98CFE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9470698" y="2614255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970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ROC Curve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57232B-8A96-437A-882B-0CF6F92B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A268B-EBD1-4E1A-B47D-7A17DF7D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1EC50-6784-4AE5-9F2E-4108B6B8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1469730"/>
            <a:ext cx="5553612" cy="3918539"/>
          </a:xfrm>
          <a:prstGeom prst="rect">
            <a:avLst/>
          </a:prstGeom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D509AE6A-B0C4-4CA4-9E03-887076523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948868" y="2411236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350E2-6692-45C5-B17C-47933B6E3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77" y="2902441"/>
            <a:ext cx="2311923" cy="15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2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245E72-CC92-4DD7-86EF-8F7CC2A1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AC2A-593D-4B27-BA18-E5103D00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28</a:t>
            </a:fld>
            <a:endParaRPr lang="en-IN"/>
          </a:p>
        </p:txBody>
      </p:sp>
      <p:pic>
        <p:nvPicPr>
          <p:cNvPr id="5" name="Picture 4" descr="Image result for teacher images and quotes">
            <a:extLst>
              <a:ext uri="{FF2B5EF4-FFF2-40B4-BE49-F238E27FC236}">
                <a16:creationId xmlns:a16="http://schemas.microsoft.com/office/drawing/2014/main" id="{B3687638-C598-4741-A952-9F6DF95939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2593" y="1168224"/>
            <a:ext cx="4300807" cy="376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505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 Libraries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77B537-D6A7-48BC-932B-B026CB42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686C6-5DF8-4BCF-A065-6692A2AF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1E574-2EA5-4CA2-A042-93242B28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8" y="1250180"/>
            <a:ext cx="7182923" cy="40182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0BED0-7A1A-4D3F-8112-0E7CFE2D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9" y="2337846"/>
            <a:ext cx="3276338" cy="18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 Libraries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B3F5C6-1449-444F-B0FC-1F7E147D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9FE9A-EF97-42E5-BF36-2102DD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0088B-DD6C-4277-83A8-6090866D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99" y="1638561"/>
            <a:ext cx="7696477" cy="23986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F85C5-0E0A-4ADA-BC40-8F4D7F3C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11" y="4367130"/>
            <a:ext cx="2324100" cy="7715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65382-02D8-4FD9-A09E-CEEE29C74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30" y="4217185"/>
            <a:ext cx="3276338" cy="18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 Data Set &amp; Explore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F6B4C2-6D9B-4C6C-B431-18035895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E3E5A-B1E4-492D-B641-78E8DB9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877D2-D659-445F-8C1C-3DE5CDA9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59" y="1177532"/>
            <a:ext cx="8772525" cy="49911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F7564A73-4482-4A68-AAE4-87D4DB7C5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7796191" y="3429000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F433A-0553-4D5F-B8C2-77E2C484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C630B-A2F0-419B-B376-40DD7131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95F05-9A79-4FCA-A79D-67CF8EC6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2" y="1857462"/>
            <a:ext cx="11268173" cy="4265808"/>
          </a:xfrm>
          <a:prstGeom prst="rect">
            <a:avLst/>
          </a:prstGeom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511EF299-C7E7-463C-8D5B-04864FFE6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5281591" y="227972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Explore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B99BE-471A-4047-84CE-76BC7B3D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8CF8C-DE43-4390-865E-917D4BD9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1CF09-5CCE-4CB6-96D2-FE238F86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7" y="1096569"/>
            <a:ext cx="8677275" cy="5153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Image result for pics of tree">
            <a:extLst>
              <a:ext uri="{FF2B5EF4-FFF2-40B4-BE49-F238E27FC236}">
                <a16:creationId xmlns:a16="http://schemas.microsoft.com/office/drawing/2014/main" id="{1BF1F40C-7496-4706-A03A-96CE5F775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7117461" y="3673081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0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38254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Predictors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791C55-2D54-4BA0-AC6F-307B18B9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D35CF-2E76-4AD8-B9AE-3C565A24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C3A5A-69FD-4088-B291-C543A350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5" y="1389276"/>
            <a:ext cx="8791575" cy="434340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8EE1B-8BD0-4C8A-83B7-F5A24E989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5"/>
          <a:stretch/>
        </p:blipFill>
        <p:spPr>
          <a:xfrm>
            <a:off x="4908222" y="249646"/>
            <a:ext cx="2662380" cy="1278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073CB-4F1F-4281-9E1B-502BF4BB1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14" y="753937"/>
            <a:ext cx="1905000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F2E3-D39B-4D0C-96F4-F8000B4B6F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r="22970"/>
          <a:stretch/>
        </p:blipFill>
        <p:spPr>
          <a:xfrm>
            <a:off x="9760670" y="2499136"/>
            <a:ext cx="1715678" cy="1712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A542CD-4488-49E2-A881-E42C2E23D4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70" y="4318863"/>
            <a:ext cx="1766003" cy="17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5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1680D-2ABE-4423-AE6B-40A7EF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Variable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42FAA9-DA4A-4E40-BD6E-5811C69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Decision Tree vinodanalytics@gmail.com 8971073111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1ABCD-926D-45AD-9B20-301753F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13-FED5-489C-B53C-88DF04BA4CCA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CEA2B-6F89-4227-B87E-69BEC93A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94" y="1590675"/>
            <a:ext cx="8715375" cy="367665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E686D-C6BA-42A3-AC51-8AB5258C9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60" y="3717531"/>
            <a:ext cx="2485476" cy="1594685"/>
          </a:xfrm>
          <a:prstGeom prst="rect">
            <a:avLst/>
          </a:prstGeom>
        </p:spPr>
      </p:pic>
      <p:pic>
        <p:nvPicPr>
          <p:cNvPr id="8" name="Picture 2" descr="Image result for pics of tree">
            <a:extLst>
              <a:ext uri="{FF2B5EF4-FFF2-40B4-BE49-F238E27FC236}">
                <a16:creationId xmlns:a16="http://schemas.microsoft.com/office/drawing/2014/main" id="{223E0417-9DDB-4A7B-9B1B-D940C4B0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r="10137"/>
          <a:stretch/>
        </p:blipFill>
        <p:spPr bwMode="auto">
          <a:xfrm>
            <a:off x="5160080" y="253863"/>
            <a:ext cx="1628818" cy="16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7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392</Words>
  <Application>Microsoft Office PowerPoint</Application>
  <PresentationFormat>Widescreen</PresentationFormat>
  <Paragraphs>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Decision Tree - Python</vt:lpstr>
      <vt:lpstr>Set Working Directory</vt:lpstr>
      <vt:lpstr>Import Libraries</vt:lpstr>
      <vt:lpstr>Import Libraries</vt:lpstr>
      <vt:lpstr>Import Data Set &amp; Explore</vt:lpstr>
      <vt:lpstr>PowerPoint Presentation</vt:lpstr>
      <vt:lpstr>Explore</vt:lpstr>
      <vt:lpstr>Predictors</vt:lpstr>
      <vt:lpstr>Target Variable</vt:lpstr>
      <vt:lpstr>Train &amp; Test Data</vt:lpstr>
      <vt:lpstr>Check Proportions</vt:lpstr>
      <vt:lpstr>Train Set</vt:lpstr>
      <vt:lpstr>Test Set</vt:lpstr>
      <vt:lpstr>Test Set</vt:lpstr>
      <vt:lpstr>Build Model</vt:lpstr>
      <vt:lpstr>Plot Tree</vt:lpstr>
      <vt:lpstr>Tree Plot </vt:lpstr>
      <vt:lpstr>PowerPoint Presentation</vt:lpstr>
      <vt:lpstr>Colored Tree</vt:lpstr>
      <vt:lpstr>PowerPoint Presentation</vt:lpstr>
      <vt:lpstr>Prediction</vt:lpstr>
      <vt:lpstr>Result</vt:lpstr>
      <vt:lpstr>PowerPoint Presentation</vt:lpstr>
      <vt:lpstr>ROC Curve</vt:lpstr>
      <vt:lpstr>ROC Curve</vt:lpstr>
      <vt:lpstr>ROC Curve</vt:lpstr>
      <vt:lpstr>ROC Curve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Vinod</dc:creator>
  <cp:lastModifiedBy>Dr Vinod</cp:lastModifiedBy>
  <cp:revision>10</cp:revision>
  <dcterms:created xsi:type="dcterms:W3CDTF">2019-10-18T00:31:02Z</dcterms:created>
  <dcterms:modified xsi:type="dcterms:W3CDTF">2019-10-18T01:43:52Z</dcterms:modified>
</cp:coreProperties>
</file>