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57" r:id="rId15"/>
    <p:sldId id="258" r:id="rId16"/>
    <p:sldId id="259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87F233-22D0-4AA0-B8A2-38B7FD2C461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E4370D2-7685-48C8-9A74-F8DC7ACB9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35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331D527-46A7-4225-BBB7-9D7B91359902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D9AB26-7AC5-4AE6-9D20-E8B9FDAF8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0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9AB26-7AC5-4AE6-9D20-E8B9FDAF89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1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46F-6ECA-4727-92A4-D73DFA4B37A5}" type="datetime1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1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23F3-C04F-426C-84DD-0B0BC2608FE2}" type="datetime1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9405-7585-4A82-8183-E0D0FCF1EC7E}" type="datetime1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1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BEB-94A2-4D3B-AFCA-825434B19323}" type="datetime1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005-CB2E-4BCB-BD05-B58811DF96A1}" type="datetime1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2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AA38-7945-4ECD-BFAB-DD1F280BEDF8}" type="datetime1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0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F236-969A-46B0-8459-C9CDB7415E9D}" type="datetime1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5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E407-3758-45E7-8E7A-B32686FF17A2}" type="datetime1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FF27-C4EF-4BF7-B13A-4BD16DAC56DD}" type="datetime1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8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E9EE-2A47-42DD-853D-081832784190}" type="datetime1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3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A4B5-5D79-4B7C-BA1E-88560F66F2B2}" type="datetime1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8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E5CB-F0C6-4866-AB2A-BDE21C0988A1}" type="datetime1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5C5A-2D67-40D5-8DC1-000B76B8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2455"/>
            <a:ext cx="9144000" cy="1013651"/>
          </a:xfrm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Random Forest in Python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Data sets: </a:t>
            </a:r>
            <a:r>
              <a:rPr lang="en-US" b="1" dirty="0" smtClean="0">
                <a:solidFill>
                  <a:srgbClr val="C00000"/>
                </a:solidFill>
              </a:rPr>
              <a:t>bankloan.csv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petrol_consumption.csv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1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Training, Testing data and scaling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557337"/>
            <a:ext cx="8439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9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Build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870"/>
            <a:ext cx="7044133" cy="27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Predict and check accuracy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943100"/>
            <a:ext cx="9124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Build another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42" y="1625536"/>
            <a:ext cx="6938729" cy="37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Check accuracy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405062"/>
            <a:ext cx="9134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Lets see in line diagram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9" y="1552575"/>
            <a:ext cx="7362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264" y="2029333"/>
            <a:ext cx="5242560" cy="2295779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8000" b="1" dirty="0" smtClean="0"/>
              <a:t>Enjoy Learning!</a:t>
            </a:r>
            <a:endParaRPr lang="en-IN" sz="8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Import packages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05" y="1201356"/>
            <a:ext cx="80105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Import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" y="1319212"/>
            <a:ext cx="7173731" cy="3042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838" y="2840354"/>
            <a:ext cx="3625977" cy="32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Train and Test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188"/>
            <a:ext cx="71342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0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Scale Training &amp; Test data set of </a:t>
            </a:r>
            <a:r>
              <a:rPr lang="en-US" b="1" i="1" dirty="0" smtClean="0">
                <a:solidFill>
                  <a:srgbClr val="0070C0"/>
                </a:solidFill>
              </a:rPr>
              <a:t>predictors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072"/>
            <a:ext cx="10343931" cy="2388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6308"/>
          <a:stretch/>
        </p:blipFill>
        <p:spPr>
          <a:xfrm>
            <a:off x="838200" y="1847088"/>
            <a:ext cx="7134225" cy="4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Build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123"/>
            <a:ext cx="7534275" cy="2755392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8266176" y="1060704"/>
            <a:ext cx="3557016" cy="292608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random forest only a subset of predictors are considered for </a:t>
            </a:r>
            <a:r>
              <a:rPr lang="en-US" b="1" dirty="0" smtClean="0"/>
              <a:t>splitting, sqrt(</a:t>
            </a:r>
            <a:r>
              <a:rPr lang="en-US" b="1" dirty="0" err="1" smtClean="0"/>
              <a:t>n_predictors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537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dirty="0" smtClean="0"/>
              <a:t>Classification Matrix and other metrics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42" y="1515681"/>
            <a:ext cx="80676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248" y="2175637"/>
            <a:ext cx="6086856" cy="182943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Random Forest: </a:t>
            </a:r>
            <a:br>
              <a:rPr lang="en-US" sz="5400" b="1" dirty="0" smtClean="0"/>
            </a:br>
            <a:r>
              <a:rPr lang="en-US" sz="5400" b="1" dirty="0" smtClean="0"/>
              <a:t>Prediction</a:t>
            </a:r>
            <a:endParaRPr lang="en-IN" sz="5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5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Random Forest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C5A-2D67-40D5-8DC1-000B76B8B602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23710"/>
            <a:ext cx="8517835" cy="57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205</Words>
  <Application>Microsoft Office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Random Forest in Python</vt:lpstr>
      <vt:lpstr>Import packages</vt:lpstr>
      <vt:lpstr>Import Data</vt:lpstr>
      <vt:lpstr>Train and Test data</vt:lpstr>
      <vt:lpstr>Scale Training &amp; Test data set of predictors</vt:lpstr>
      <vt:lpstr>Build model</vt:lpstr>
      <vt:lpstr>Classification Matrix and other metrics</vt:lpstr>
      <vt:lpstr>Random Forest:  Prediction</vt:lpstr>
      <vt:lpstr>PowerPoint Presentation</vt:lpstr>
      <vt:lpstr>Training, Testing data and scaling</vt:lpstr>
      <vt:lpstr>Build Model</vt:lpstr>
      <vt:lpstr>Predict and check accuracy</vt:lpstr>
      <vt:lpstr>Build another model</vt:lpstr>
      <vt:lpstr>Check accuracy</vt:lpstr>
      <vt:lpstr>Lets see in line diagram</vt:lpstr>
      <vt:lpstr>Enjoy Learning!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in Python</dc:title>
  <dc:creator>Dr Vinod</dc:creator>
  <cp:lastModifiedBy>Dr Vinod</cp:lastModifiedBy>
  <cp:revision>10</cp:revision>
  <cp:lastPrinted>2019-02-17T11:09:56Z</cp:lastPrinted>
  <dcterms:created xsi:type="dcterms:W3CDTF">2019-02-17T06:29:38Z</dcterms:created>
  <dcterms:modified xsi:type="dcterms:W3CDTF">2019-02-24T09:34:49Z</dcterms:modified>
</cp:coreProperties>
</file>