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F9474-0711-4095-98F7-0456D4DEE0F6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30C5-1D9A-472C-A43B-7EAF75F26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212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930C5-1D9A-472C-A43B-7EAF75F265AB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5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0742-7E71-43B8-BEBF-A08DF2992221}" type="datetime1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Nearest Beighbor Classifiers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E67A-6E91-4D4E-B339-0BB9C97F9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32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32DA-ADE1-4655-93B6-04FFF70EEC97}" type="datetime1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Nearest Beighbor Classifiers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E67A-6E91-4D4E-B339-0BB9C97F9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13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82C1-00BD-4D78-96DC-B3254754AA2B}" type="datetime1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Nearest Beighbor Classifiers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E67A-6E91-4D4E-B339-0BB9C97F9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20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EA2E-36E0-40C5-B4E4-97C234588817}" type="datetime1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Nearest Beighbor Classifiers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E67A-6E91-4D4E-B339-0BB9C97F9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29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9588-594A-40F4-89DA-9AB181385DA5}" type="datetime1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Nearest Beighbor Classifiers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E67A-6E91-4D4E-B339-0BB9C97F9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94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9C96-15F0-41E6-A1F0-EAFC35A530E1}" type="datetime1">
              <a:rPr lang="en-IN" smtClean="0"/>
              <a:t>28-09-2019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Nearest Beighbor Classifiers 8971073111 vinodanalytics@gmail.com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E67A-6E91-4D4E-B339-0BB9C97F9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09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0D03-51A3-455F-B01D-3DBB5CD0CF26}" type="datetime1">
              <a:rPr lang="en-IN" smtClean="0"/>
              <a:t>28-09-2019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Nearest Beighbor Classifiers 8971073111 vinodanalytics@gmail.com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E67A-6E91-4D4E-B339-0BB9C97F9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94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6DAB-FD65-4B1A-82AD-A83FAB935307}" type="datetime1">
              <a:rPr lang="en-IN" smtClean="0"/>
              <a:t>28-09-2019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Nearest Beighbor Classifiers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E67A-6E91-4D4E-B339-0BB9C97F9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25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DBB2-4577-4022-B740-0352669247F2}" type="datetime1">
              <a:rPr lang="en-IN" smtClean="0"/>
              <a:t>28-09-2019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Nearest Beighbor Classifiers 8971073111 vinodanalytics@gmail.com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E67A-6E91-4D4E-B339-0BB9C97F9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3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8ACB-29C5-4CC0-8381-7F83B4EE7B33}" type="datetime1">
              <a:rPr lang="en-IN" smtClean="0"/>
              <a:t>28-09-2019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Nearest Beighbor Classifiers 8971073111 vinodanalytics@gmail.com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E67A-6E91-4D4E-B339-0BB9C97F9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61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26C5-47CC-4696-B45D-226BF1B24265}" type="datetime1">
              <a:rPr lang="en-IN" smtClean="0"/>
              <a:t>28-09-2019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Nearest Beighbor Classifiers 8971073111 vinodanalytics@gmail.com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E67A-6E91-4D4E-B339-0BB9C97F9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42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2926D-3F6D-4C08-A3EB-FB4A29570721}" type="datetime1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 Vinod on Nearest Beighbor Classifiers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8E67A-6E91-4D4E-B339-0BB9C97F98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96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79675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Nearest Neighbor Classification</a:t>
            </a:r>
            <a:endParaRPr lang="en-IN" sz="7200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0" y="3949510"/>
            <a:ext cx="9144000" cy="759650"/>
          </a:xfrm>
        </p:spPr>
        <p:txBody>
          <a:bodyPr>
            <a:normAutofit/>
          </a:bodyPr>
          <a:lstStyle/>
          <a:p>
            <a:r>
              <a:rPr lang="en-US" sz="3600" dirty="0"/>
              <a:t>Data Set: </a:t>
            </a:r>
            <a:r>
              <a:rPr lang="en-US" sz="3600" b="1" dirty="0">
                <a:solidFill>
                  <a:srgbClr val="C00000"/>
                </a:solidFill>
              </a:rPr>
              <a:t>wbcd.csv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Nearest Beighbor Classifiers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E67A-6E91-4D4E-B339-0BB9C97F989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42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4723"/>
          </a:xfrm>
        </p:spPr>
        <p:txBody>
          <a:bodyPr/>
          <a:lstStyle/>
          <a:p>
            <a:r>
              <a:rPr lang="en-US" dirty="0"/>
              <a:t>Normalize the data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9286"/>
            <a:ext cx="7667625" cy="1743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71799"/>
            <a:ext cx="6691694" cy="1402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989" y="4569714"/>
            <a:ext cx="9001125" cy="14859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Nearest Beighbor Classifiers 8971073111 vinodanalytics@gmail.com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E67A-6E91-4D4E-B339-0BB9C97F989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136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6747"/>
          </a:xfrm>
        </p:spPr>
        <p:txBody>
          <a:bodyPr/>
          <a:lstStyle/>
          <a:p>
            <a:r>
              <a:rPr lang="en-US" dirty="0"/>
              <a:t>Train and Test data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236" y="1589150"/>
            <a:ext cx="5472709" cy="1309497"/>
          </a:xfrm>
          <a:prstGeom prst="rect">
            <a:avLst/>
          </a:prstGeom>
        </p:spPr>
      </p:pic>
      <p:sp>
        <p:nvSpPr>
          <p:cNvPr id="3" name="32-Point Star 2"/>
          <p:cNvSpPr/>
          <p:nvPr/>
        </p:nvSpPr>
        <p:spPr>
          <a:xfrm>
            <a:off x="2799790" y="3225925"/>
            <a:ext cx="4114800" cy="2084832"/>
          </a:xfrm>
          <a:prstGeom prst="star32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 how we will compare results or membership? 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Nearest Beighbor Classifiers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E67A-6E91-4D4E-B339-0BB9C97F989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48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73101"/>
            <a:ext cx="10515600" cy="86931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new vector/</a:t>
            </a:r>
            <a:r>
              <a:rPr lang="en-US" dirty="0" err="1"/>
              <a:t>df</a:t>
            </a:r>
            <a:r>
              <a:rPr lang="en-US" dirty="0"/>
              <a:t> having all needed rows and only 1</a:t>
            </a:r>
            <a:r>
              <a:rPr lang="en-US" baseline="30000" dirty="0"/>
              <a:t>st</a:t>
            </a:r>
            <a:r>
              <a:rPr lang="en-US" dirty="0"/>
              <a:t> column as </a:t>
            </a:r>
            <a:r>
              <a:rPr lang="en-US" b="1" i="1" dirty="0">
                <a:solidFill>
                  <a:srgbClr val="C00000"/>
                </a:solidFill>
              </a:rPr>
              <a:t>diagnosis</a:t>
            </a:r>
            <a:endParaRPr lang="en-IN" b="1" i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17" y="1107948"/>
            <a:ext cx="4593336" cy="14906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17" y="2664086"/>
            <a:ext cx="7839456" cy="10798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217" y="3863987"/>
            <a:ext cx="7557135" cy="4864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217" y="5118677"/>
            <a:ext cx="2810256" cy="4939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2321" y="4437695"/>
            <a:ext cx="7138416" cy="10788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2321" y="5558345"/>
            <a:ext cx="7858887" cy="529914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Nearest Beighbor Classifiers 8971073111 vinodanalytics@gmail.com</a:t>
            </a:r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E67A-6E91-4D4E-B339-0BB9C97F989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2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Apply </a:t>
            </a:r>
            <a:r>
              <a:rPr lang="en-US" dirty="0">
                <a:solidFill>
                  <a:srgbClr val="FF0000"/>
                </a:solidFill>
              </a:rPr>
              <a:t>knn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6934"/>
            <a:ext cx="7820025" cy="2933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088" y="4693539"/>
            <a:ext cx="3381375" cy="78105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Nearest Beighbor Classifiers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E67A-6E91-4D4E-B339-0BB9C97F989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57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Model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944" y="2410968"/>
            <a:ext cx="7315200" cy="19812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Nearest Beighbor Classifiers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E67A-6E91-4D4E-B339-0BB9C97F989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483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451"/>
          </a:xfrm>
        </p:spPr>
        <p:txBody>
          <a:bodyPr/>
          <a:lstStyle/>
          <a:p>
            <a:r>
              <a:rPr lang="en-US" dirty="0"/>
              <a:t>Cross Tabulation for comparing 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1370647"/>
            <a:ext cx="7019925" cy="484822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Nearest Beighbor Classifiers 8971073111 vinodanalytics@gmail.com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E67A-6E91-4D4E-B339-0BB9C97F989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73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04" y="1460563"/>
            <a:ext cx="8410575" cy="1266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638" y="3358324"/>
            <a:ext cx="9210675" cy="2390775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Nearest Beighbor Classifiers 8971073111 vinodanalytics@gmail.com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E67A-6E91-4D4E-B339-0BB9C97F989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42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b="1" i="1" dirty="0">
                <a:solidFill>
                  <a:srgbClr val="C00000"/>
                </a:solidFill>
              </a:rPr>
              <a:t>id</a:t>
            </a:r>
            <a:r>
              <a:rPr lang="en-US" dirty="0"/>
              <a:t> as it cannot be a independent variable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65" y="1770888"/>
            <a:ext cx="2812188" cy="12649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164" y="3209544"/>
            <a:ext cx="8915400" cy="269557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Nearest Beighbor Classifiers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E67A-6E91-4D4E-B339-0BB9C97F989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83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i="1" dirty="0">
                <a:solidFill>
                  <a:srgbClr val="7030A0"/>
                </a:solidFill>
              </a:rPr>
              <a:t>counts</a:t>
            </a:r>
            <a:r>
              <a:rPr lang="en-US" dirty="0"/>
              <a:t> in </a:t>
            </a:r>
            <a:r>
              <a:rPr lang="en-US" i="1" dirty="0">
                <a:solidFill>
                  <a:srgbClr val="C00000"/>
                </a:solidFill>
              </a:rPr>
              <a:t>diagnosis</a:t>
            </a:r>
            <a:endParaRPr lang="en-IN" i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9762"/>
            <a:ext cx="4314825" cy="752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81311"/>
            <a:ext cx="4105275" cy="1228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112" y="1909762"/>
            <a:ext cx="5279136" cy="395935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Nearest Beighbor Classifiers 8971073111 vinodanalytics@gmail.com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E67A-6E91-4D4E-B339-0BB9C97F989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50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</a:t>
            </a:r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>
                <a:solidFill>
                  <a:srgbClr val="0070C0"/>
                </a:solidFill>
              </a:rPr>
              <a:t>o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>
                <a:solidFill>
                  <a:srgbClr val="00B050"/>
                </a:solidFill>
              </a:rPr>
              <a:t>o</a:t>
            </a:r>
            <a:r>
              <a:rPr lang="en-US" dirty="0"/>
              <a:t>r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743" y="2744533"/>
            <a:ext cx="6138140" cy="3842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58" y="1891474"/>
            <a:ext cx="7277100" cy="75247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Nearest Beighbor Classifiers 8971073111 vinodanalytics@gmail.com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E67A-6E91-4D4E-B339-0BB9C97F989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94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have </a:t>
            </a:r>
            <a:r>
              <a:rPr lang="en-US" b="1" i="1" dirty="0">
                <a:solidFill>
                  <a:srgbClr val="7030A0"/>
                </a:solidFill>
              </a:rPr>
              <a:t>counts</a:t>
            </a:r>
            <a:r>
              <a:rPr lang="en-US" dirty="0"/>
              <a:t> inside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4911"/>
            <a:ext cx="8020050" cy="1009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320" y="2963608"/>
            <a:ext cx="5074920" cy="380619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760" y="6264910"/>
            <a:ext cx="4114800" cy="365125"/>
          </a:xfrm>
        </p:spPr>
        <p:txBody>
          <a:bodyPr/>
          <a:lstStyle/>
          <a:p>
            <a:r>
              <a:rPr lang="en-US" dirty="0"/>
              <a:t>Dr Vinod on Nearest Neighbor Classifiers 8971073111 vinodanalytics@gmail.com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E67A-6E91-4D4E-B339-0BB9C97F989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2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9056" y="154813"/>
            <a:ext cx="10515600" cy="869315"/>
          </a:xfrm>
        </p:spPr>
        <p:txBody>
          <a:bodyPr/>
          <a:lstStyle/>
          <a:p>
            <a:r>
              <a:rPr lang="en-US" dirty="0"/>
              <a:t>Lets write full forms of </a:t>
            </a:r>
            <a:r>
              <a:rPr lang="en-US" b="1" dirty="0">
                <a:solidFill>
                  <a:srgbClr val="C00000"/>
                </a:solidFill>
              </a:rPr>
              <a:t>B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12" y="1024128"/>
            <a:ext cx="8077200" cy="2009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12" y="3253232"/>
            <a:ext cx="302895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639" y="3033903"/>
            <a:ext cx="5699897" cy="356787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Nearest Beighbor Classifiers 8971073111 vinodanalytics@gmail.com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E67A-6E91-4D4E-B339-0BB9C97F989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50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Proportions in </a:t>
            </a:r>
            <a:r>
              <a:rPr lang="en-US" b="1" i="1" dirty="0">
                <a:solidFill>
                  <a:srgbClr val="C00000"/>
                </a:solidFill>
              </a:rPr>
              <a:t>diagnosis</a:t>
            </a:r>
            <a:endParaRPr lang="en-IN" b="1" i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2914"/>
            <a:ext cx="7429500" cy="752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496" y="3027614"/>
            <a:ext cx="3209757" cy="97745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Nearest Beighbor Classifiers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E67A-6E91-4D4E-B339-0BB9C97F989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602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1883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i="1" dirty="0">
                <a:solidFill>
                  <a:srgbClr val="7030A0"/>
                </a:solidFill>
              </a:rPr>
              <a:t>function</a:t>
            </a:r>
            <a:r>
              <a:rPr lang="en-US" dirty="0"/>
              <a:t> and test it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7179"/>
            <a:ext cx="6286500" cy="1724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502" y="3779329"/>
            <a:ext cx="5305509" cy="136874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Vinod on Nearest Beighbor Classifiers 8971073111 vinodanalytics@gmail.com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E67A-6E91-4D4E-B339-0BB9C97F989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63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282</Words>
  <Application>Microsoft Office PowerPoint</Application>
  <PresentationFormat>Widescreen</PresentationFormat>
  <Paragraphs>48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Nearest Neighbor Classification</vt:lpstr>
      <vt:lpstr>Load Data</vt:lpstr>
      <vt:lpstr>Remove id as it cannot be a independent variable</vt:lpstr>
      <vt:lpstr>Find counts in diagnosis</vt:lpstr>
      <vt:lpstr>Lets color</vt:lpstr>
      <vt:lpstr>Lets have counts inside</vt:lpstr>
      <vt:lpstr>Lets write full forms of B and M</vt:lpstr>
      <vt:lpstr>Proportions in diagnosis</vt:lpstr>
      <vt:lpstr>Create a function and test it</vt:lpstr>
      <vt:lpstr>Normalize the data</vt:lpstr>
      <vt:lpstr>Train and Test data</vt:lpstr>
      <vt:lpstr>Creating new vector/df having all needed rows and only 1st column as diagnosis</vt:lpstr>
      <vt:lpstr>Apply knn</vt:lpstr>
      <vt:lpstr>Evaluate Model</vt:lpstr>
      <vt:lpstr>Cross Tabulation for comparing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Data</dc:title>
  <dc:creator>Dr Vinod</dc:creator>
  <cp:lastModifiedBy>Dr Vinod</cp:lastModifiedBy>
  <cp:revision>12</cp:revision>
  <dcterms:created xsi:type="dcterms:W3CDTF">2018-03-30T08:21:50Z</dcterms:created>
  <dcterms:modified xsi:type="dcterms:W3CDTF">2019-09-28T14:14:42Z</dcterms:modified>
</cp:coreProperties>
</file>