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AE4E8-CDFE-467C-83B5-8F6272F5902B}" type="datetimeFigureOut">
              <a:rPr lang="en-US" smtClean="0"/>
              <a:pPr/>
              <a:t>3/6/2017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E2F5-7B58-48DF-A6DB-00962FE78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FC73-9B50-4348-BAB7-1ED6E4973E2D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49D6-3D3E-4C83-ACF4-18CC690C4120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43FC-976B-46BF-BB78-78C079C1ED9E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9C6C-70E3-46C2-8931-9369E10C65CE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DB-A720-4659-B8B0-7AE8E86337E8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03C7-22F1-4E23-90B6-B870C8CB3F39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91B8-6072-488F-8514-9EC3A4BE2F8D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E84B-9EFA-403F-BCD2-E366D1DB343A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7A33-AD8D-4CE8-915E-7EC5E2E19E0C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4757-A50B-4C1E-9668-84E59A6CF772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44A4-79FE-4D17-8E51-EB2BCAF35590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23EF-D8E6-4273-B168-A285874386A5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4FAD-D85C-4B88-AC6F-C3E62EF90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14356"/>
            <a:ext cx="7772400" cy="14700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 smtClean="0"/>
              <a:t>Goal Seek</a:t>
            </a:r>
            <a:endParaRPr lang="en-IN" sz="7200" b="1" dirty="0"/>
          </a:p>
        </p:txBody>
      </p:sp>
      <p:pic>
        <p:nvPicPr>
          <p:cNvPr id="4" name="Picture 3" descr="Image result for pics Goa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688318" cy="27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</a:t>
            </a:r>
            <a:r>
              <a:rPr lang="en-US" b="1" dirty="0" smtClean="0"/>
              <a:t>IRR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Internal Rate of Return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1995" t="27158" r="60437" b="32659"/>
          <a:stretch>
            <a:fillRect/>
          </a:stretch>
        </p:blipFill>
        <p:spPr bwMode="auto">
          <a:xfrm>
            <a:off x="1285852" y="1714488"/>
            <a:ext cx="6429420" cy="3857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868346"/>
          </a:xfrm>
        </p:spPr>
        <p:txBody>
          <a:bodyPr/>
          <a:lstStyle/>
          <a:p>
            <a:r>
              <a:rPr lang="en-US" dirty="0" smtClean="0"/>
              <a:t>Computation method for IRR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1428736"/>
            <a:ext cx="5786478" cy="642942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2214554"/>
            <a:ext cx="5500726" cy="80395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43504" y="3357562"/>
            <a:ext cx="314327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Try keeping different values of r. keep r in decimals like 0.07 for 7%,</a:t>
            </a:r>
          </a:p>
          <a:p>
            <a:r>
              <a:rPr lang="en-US" sz="2000" b="1" dirty="0" smtClean="0"/>
              <a:t> 0.09 for 9% , 0.12 for 12% and so on</a:t>
            </a:r>
            <a:endParaRPr lang="en-IN" sz="2000" b="1" dirty="0"/>
          </a:p>
        </p:txBody>
      </p:sp>
      <p:pic>
        <p:nvPicPr>
          <p:cNvPr id="10" name="Picture 9" descr="Inspirational Quote: Our greatest weakness lies in giving up. The most certain way to succeed is always to try just one more time ~ Thomas A. Ediso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286124"/>
            <a:ext cx="37862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excel sheet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t="20787" r="66087" b="39303"/>
          <a:stretch>
            <a:fillRect/>
          </a:stretch>
        </p:blipFill>
        <p:spPr bwMode="auto">
          <a:xfrm>
            <a:off x="1214414" y="1571612"/>
            <a:ext cx="6357982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r="15732" b="37673"/>
          <a:stretch>
            <a:fillRect/>
          </a:stretch>
        </p:blipFill>
        <p:spPr bwMode="auto">
          <a:xfrm>
            <a:off x="285720" y="428604"/>
            <a:ext cx="8572560" cy="5429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857488" y="642918"/>
            <a:ext cx="500066" cy="42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143768" y="1000108"/>
            <a:ext cx="642942" cy="857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29520" y="2071678"/>
            <a:ext cx="71438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t="21337" r="43818" b="41532"/>
          <a:stretch>
            <a:fillRect/>
          </a:stretch>
        </p:blipFill>
        <p:spPr bwMode="auto">
          <a:xfrm>
            <a:off x="142844" y="857232"/>
            <a:ext cx="8501122" cy="49292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t="21614" r="45480" b="41808"/>
          <a:stretch>
            <a:fillRect/>
          </a:stretch>
        </p:blipFill>
        <p:spPr bwMode="auto">
          <a:xfrm>
            <a:off x="428596" y="1428736"/>
            <a:ext cx="821537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pics smiley face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290"/>
            <a:ext cx="28575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Image result for pics Goa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392909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4FAD-D85C-4B88-AC6F-C3E62EF90AF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Goal Seek 8971073111 vinodanalytics@gmail.com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Goal Seek</vt:lpstr>
      <vt:lpstr>Find IRR Internal Rate of Return</vt:lpstr>
      <vt:lpstr>Computation method for IRR</vt:lpstr>
      <vt:lpstr>Set up excel sheet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Seek</dc:title>
  <dc:creator>Dr. Vinod</dc:creator>
  <cp:lastModifiedBy>Dr. Vinod</cp:lastModifiedBy>
  <cp:revision>6</cp:revision>
  <dcterms:created xsi:type="dcterms:W3CDTF">2017-03-05T13:37:42Z</dcterms:created>
  <dcterms:modified xsi:type="dcterms:W3CDTF">2017-03-06T08:32:53Z</dcterms:modified>
</cp:coreProperties>
</file>