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73" r:id="rId3"/>
    <p:sldId id="275" r:id="rId4"/>
    <p:sldId id="274" r:id="rId5"/>
    <p:sldId id="257" r:id="rId6"/>
    <p:sldId id="258" r:id="rId7"/>
    <p:sldId id="261" r:id="rId8"/>
    <p:sldId id="276" r:id="rId9"/>
    <p:sldId id="277" r:id="rId10"/>
    <p:sldId id="278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3BDE9A-D193-484F-B996-7F77BD8A6C2B}" type="datetimeFigureOut">
              <a:rPr lang="en-US" smtClean="0"/>
              <a:pPr/>
              <a:t>7/16/2017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E6D192-77E5-43C3-A8C3-CB5CCCF1B190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952DA-DA44-445C-A807-8983E0B06B40}" type="datetime1">
              <a:rPr lang="en-US" smtClean="0"/>
              <a:t>7/16/2017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 Vinod on Logistic Regression 8971073111 vinodanalytics@gmail.com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B19B3-BBF7-409F-A973-CE4DC4CD7F9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B6E91-A255-470A-8CEC-5AC205FA6828}" type="datetime1">
              <a:rPr lang="en-US" smtClean="0"/>
              <a:t>7/16/2017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 Vinod on Logistic Regression 8971073111 vinodanalytics@gmail.com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B19B3-BBF7-409F-A973-CE4DC4CD7F9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A9036-5E97-411B-AF97-ADDDC61A4998}" type="datetime1">
              <a:rPr lang="en-US" smtClean="0"/>
              <a:t>7/16/2017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 Vinod on Logistic Regression 8971073111 vinodanalytics@gmail.com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B19B3-BBF7-409F-A973-CE4DC4CD7F9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790ED-E97C-4D4A-A0DB-18DA5401E3C5}" type="datetime1">
              <a:rPr lang="en-US" smtClean="0"/>
              <a:t>7/16/2017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 Vinod on Logistic Regression 8971073111 vinodanalytics@gmail.com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B19B3-BBF7-409F-A973-CE4DC4CD7F9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2C4AD-8601-4A88-A484-B3E0AF06A6A3}" type="datetime1">
              <a:rPr lang="en-US" smtClean="0"/>
              <a:t>7/16/2017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 Vinod on Logistic Regression 8971073111 vinodanalytics@gmail.com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B19B3-BBF7-409F-A973-CE4DC4CD7F9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64C41-3806-42E1-969A-00CA7AFA2298}" type="datetime1">
              <a:rPr lang="en-US" smtClean="0"/>
              <a:t>7/16/2017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 Vinod on Logistic Regression 8971073111 vinodanalytics@gmail.com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B19B3-BBF7-409F-A973-CE4DC4CD7F9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1FC34-D0A7-4B0F-A6D4-25A8DC83AFBF}" type="datetime1">
              <a:rPr lang="en-US" smtClean="0"/>
              <a:t>7/16/2017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 Vinod on Logistic Regression 8971073111 vinodanalytics@gmail.com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B19B3-BBF7-409F-A973-CE4DC4CD7F9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38FCC-C2DD-4227-8FC5-6D9EA27D6493}" type="datetime1">
              <a:rPr lang="en-US" smtClean="0"/>
              <a:t>7/16/2017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 Vinod on Logistic Regression 8971073111 vinodanalytics@gmail.com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B19B3-BBF7-409F-A973-CE4DC4CD7F9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68063-879A-409F-88F6-043F0615D28F}" type="datetime1">
              <a:rPr lang="en-US" smtClean="0"/>
              <a:t>7/16/2017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 Vinod on Logistic Regression 8971073111 vinodanalytics@gmail.com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B19B3-BBF7-409F-A973-CE4DC4CD7F9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367D0-28BB-4E9A-A424-8EE0667A2516}" type="datetime1">
              <a:rPr lang="en-US" smtClean="0"/>
              <a:t>7/16/2017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 Vinod on Logistic Regression 8971073111 vinodanalytics@gmail.com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B19B3-BBF7-409F-A973-CE4DC4CD7F9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E07FA-24BB-4920-8383-0855736909D9}" type="datetime1">
              <a:rPr lang="en-US" smtClean="0"/>
              <a:t>7/16/2017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 Vinod on Logistic Regression 8971073111 vinodanalytics@gmail.com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B19B3-BBF7-409F-A973-CE4DC4CD7F9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34FE7A-C396-4E97-A0D8-6EC8FF5773AC}" type="datetime1">
              <a:rPr lang="en-US" smtClean="0"/>
              <a:t>7/16/2017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smtClean="0"/>
              <a:t>Dr Vinod on Logistic Regression 8971073111 vinodanalytics@gmail.com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CB19B3-BBF7-409F-A973-CE4DC4CD7F9F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solidFill>
            <a:srgbClr val="FFFF00"/>
          </a:solidFill>
        </p:spPr>
        <p:txBody>
          <a:bodyPr/>
          <a:lstStyle/>
          <a:p>
            <a:r>
              <a:rPr lang="en-US" b="1" dirty="0" smtClean="0"/>
              <a:t>Logistic Regression</a:t>
            </a:r>
            <a:endParaRPr lang="en-IN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File: </a:t>
            </a:r>
            <a:r>
              <a:rPr lang="en-US" dirty="0" smtClean="0">
                <a:solidFill>
                  <a:srgbClr val="C00000"/>
                </a:solidFill>
              </a:rPr>
              <a:t>cs2m.csv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B19B3-BBF7-409F-A973-CE4DC4CD7F9F}" type="slidenum">
              <a:rPr lang="en-IN" smtClean="0"/>
              <a:pPr/>
              <a:t>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 Vinod on Logistic Regression 8971073111 vinodanalytics@gmail.com</a:t>
            </a:r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 Vinod on Logistic Regression 8971073111 vinodanalytics@gmail.com</a:t>
            </a:r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B19B3-BBF7-409F-A973-CE4DC4CD7F9F}" type="slidenum">
              <a:rPr lang="en-IN" smtClean="0"/>
              <a:pPr/>
              <a:t>10</a:t>
            </a:fld>
            <a:endParaRPr lang="en-IN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5" y="265170"/>
            <a:ext cx="8215369" cy="60640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28600"/>
            <a:ext cx="7772400" cy="1143000"/>
          </a:xfrm>
        </p:spPr>
        <p:txBody>
          <a:bodyPr/>
          <a:lstStyle/>
          <a:p>
            <a:r>
              <a:rPr lang="en-US" dirty="0" smtClean="0"/>
              <a:t>Logistic Regression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1143000"/>
            <a:ext cx="6400800" cy="6858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Classification Scheme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F89CE-528B-4D14-80CB-C11D56FA9BDA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47800" y="6248400"/>
            <a:ext cx="5486400" cy="365125"/>
          </a:xfrm>
        </p:spPr>
        <p:txBody>
          <a:bodyPr/>
          <a:lstStyle/>
          <a:p>
            <a:r>
              <a:rPr lang="en-US" smtClean="0"/>
              <a:t>Dr Vinod on Logistic Regression 8971073111 vinodanalytics@gmail.com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828800"/>
            <a:ext cx="78486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914400" y="5486400"/>
            <a:ext cx="71079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Source: </a:t>
            </a:r>
            <a:r>
              <a:rPr lang="en-US" sz="1400" i="1" dirty="0" err="1" smtClean="0"/>
              <a:t>Nargundkar</a:t>
            </a:r>
            <a:r>
              <a:rPr lang="en-US" sz="1400" i="1" dirty="0" smtClean="0"/>
              <a:t>, R. (2010), Chapter 12: Logistic Regression For Classification and Prediction,</a:t>
            </a:r>
          </a:p>
          <a:p>
            <a:r>
              <a:rPr lang="en-US" sz="1400" i="1" dirty="0" smtClean="0"/>
              <a:t>In </a:t>
            </a:r>
            <a:r>
              <a:rPr lang="en-US" sz="1400" b="1" i="1" dirty="0" smtClean="0"/>
              <a:t>Marketing Research</a:t>
            </a:r>
            <a:r>
              <a:rPr lang="en-US" sz="1400" i="1" dirty="0" smtClean="0"/>
              <a:t>, 3</a:t>
            </a:r>
            <a:r>
              <a:rPr lang="en-US" sz="1400" i="1" baseline="30000" dirty="0" smtClean="0"/>
              <a:t>rd</a:t>
            </a:r>
            <a:r>
              <a:rPr lang="en-US" sz="1400" i="1" dirty="0" smtClean="0"/>
              <a:t> edition, TMH, New Delhi, (p. 308)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Odds versus Probability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 Vinod on Logistic Regression 8971073111 vinodanalytics@gmail.com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F89CE-528B-4D14-80CB-C11D56FA9BDA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/>
          <a:srcRect l="38750" t="35000" r="35938" b="29000"/>
          <a:stretch>
            <a:fillRect/>
          </a:stretch>
        </p:blipFill>
        <p:spPr bwMode="auto">
          <a:xfrm>
            <a:off x="76200" y="1600200"/>
            <a:ext cx="2590800" cy="31242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3" cstate="print"/>
          <a:srcRect l="28438" t="41000" r="23750" b="33500"/>
          <a:stretch>
            <a:fillRect/>
          </a:stretch>
        </p:blipFill>
        <p:spPr bwMode="auto">
          <a:xfrm>
            <a:off x="2819400" y="1828800"/>
            <a:ext cx="63246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Logit</a:t>
            </a:r>
            <a:r>
              <a:rPr lang="en-US" dirty="0" smtClean="0"/>
              <a:t> Function and Probabilities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 Vinod on Logistic Regression 8971073111 vinodanalytics@gmail.com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B19B3-BBF7-409F-A973-CE4DC4CD7F9F}" type="slidenum">
              <a:rPr lang="en-IN" smtClean="0"/>
              <a:pPr/>
              <a:t>4</a:t>
            </a:fld>
            <a:endParaRPr lang="en-IN"/>
          </a:p>
        </p:txBody>
      </p:sp>
      <p:pic>
        <p:nvPicPr>
          <p:cNvPr id="8" name="Picture 7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1357298"/>
            <a:ext cx="7429552" cy="4500594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Import file: </a:t>
            </a:r>
            <a:r>
              <a:rPr lang="en-US" dirty="0" smtClean="0">
                <a:solidFill>
                  <a:srgbClr val="C00000"/>
                </a:solidFill>
              </a:rPr>
              <a:t>cs2m.csv</a:t>
            </a:r>
            <a:br>
              <a:rPr lang="en-US" dirty="0" smtClean="0">
                <a:solidFill>
                  <a:srgbClr val="C00000"/>
                </a:solidFill>
              </a:rPr>
            </a:br>
            <a:r>
              <a:rPr lang="en-US" dirty="0" smtClean="0"/>
              <a:t>Build Model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B19B3-BBF7-409F-A973-CE4DC4CD7F9F}" type="slidenum">
              <a:rPr lang="en-IN" smtClean="0"/>
              <a:pPr/>
              <a:t>5</a:t>
            </a:fld>
            <a:endParaRPr lang="en-I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 Vinod on Logistic Regression 8971073111 vinodanalytics@gmail.com</a:t>
            </a:r>
            <a:endParaRPr lang="en-I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b="801"/>
          <a:stretch>
            <a:fillRect/>
          </a:stretch>
        </p:blipFill>
        <p:spPr bwMode="auto">
          <a:xfrm>
            <a:off x="428596" y="1857364"/>
            <a:ext cx="8240115" cy="2357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B19B3-BBF7-409F-A973-CE4DC4CD7F9F}" type="slidenum">
              <a:rPr lang="en-IN" smtClean="0"/>
              <a:pPr/>
              <a:t>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 Vinod on Logistic Regression 8971073111 vinodanalytics@gmail.com</a:t>
            </a:r>
            <a:endParaRPr lang="en-IN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0366" y="285728"/>
            <a:ext cx="8638336" cy="59293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357158" y="3429000"/>
            <a:ext cx="5643602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</a:t>
            </a:r>
            <a:endParaRPr lang="en-IN" dirty="0"/>
          </a:p>
        </p:txBody>
      </p:sp>
      <p:pic>
        <p:nvPicPr>
          <p:cNvPr id="3" name="Picture 2"/>
          <p:cNvPicPr/>
          <p:nvPr/>
        </p:nvPicPr>
        <p:blipFill>
          <a:blip r:embed="rId2"/>
          <a:srcRect l="872" t="39098" r="58948" b="7769"/>
          <a:stretch>
            <a:fillRect/>
          </a:stretch>
        </p:blipFill>
        <p:spPr bwMode="auto">
          <a:xfrm>
            <a:off x="1428728" y="1428736"/>
            <a:ext cx="6500858" cy="4857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B19B3-BBF7-409F-A973-CE4DC4CD7F9F}" type="slidenum">
              <a:rPr lang="en-IN" smtClean="0"/>
              <a:pPr/>
              <a:t>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 Vinod on Logistic Regression 8971073111 vinodanalytics@gmail.com</a:t>
            </a:r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8662" y="214290"/>
            <a:ext cx="7772400" cy="857255"/>
          </a:xfrm>
          <a:solidFill>
            <a:srgbClr val="FFFF00"/>
          </a:solidFill>
        </p:spPr>
        <p:txBody>
          <a:bodyPr/>
          <a:lstStyle/>
          <a:p>
            <a:r>
              <a:rPr lang="en-US" b="1" dirty="0" smtClean="0"/>
              <a:t>Classification Results</a:t>
            </a:r>
            <a:endParaRPr lang="en-IN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 Vinod on Logistic Regression 8971073111 vinodanalytics@gmail.com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B19B3-BBF7-409F-A973-CE4DC4CD7F9F}" type="slidenum">
              <a:rPr lang="en-IN" smtClean="0"/>
              <a:pPr/>
              <a:t>8</a:t>
            </a:fld>
            <a:endParaRPr lang="en-IN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142984"/>
            <a:ext cx="7782729" cy="3429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6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43240" y="3500438"/>
            <a:ext cx="5715040" cy="2786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 Vinod on Logistic Regression 8971073111 vinodanalytics@gmail.com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B19B3-BBF7-409F-A973-CE4DC4CD7F9F}" type="slidenum">
              <a:rPr lang="en-IN" smtClean="0"/>
              <a:pPr/>
              <a:t>9</a:t>
            </a:fld>
            <a:endParaRPr lang="en-IN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1214422"/>
            <a:ext cx="7939309" cy="3786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</TotalTime>
  <Words>140</Words>
  <Application>Microsoft Office PowerPoint</Application>
  <PresentationFormat>On-screen Show (4:3)</PresentationFormat>
  <Paragraphs>32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Logistic Regression</vt:lpstr>
      <vt:lpstr>Logistic Regression</vt:lpstr>
      <vt:lpstr>Odds versus Probability</vt:lpstr>
      <vt:lpstr>Logit Function and Probabilities</vt:lpstr>
      <vt:lpstr>Import file: cs2m.csv Build Model</vt:lpstr>
      <vt:lpstr>Summary</vt:lpstr>
      <vt:lpstr>Model</vt:lpstr>
      <vt:lpstr>Classification Results</vt:lpstr>
      <vt:lpstr>Slide 9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Logistic Regression</dc:title>
  <dc:creator>Dr. Vinod</dc:creator>
  <cp:lastModifiedBy>Dr. Vinod</cp:lastModifiedBy>
  <cp:revision>28</cp:revision>
  <dcterms:created xsi:type="dcterms:W3CDTF">2016-08-23T00:47:51Z</dcterms:created>
  <dcterms:modified xsi:type="dcterms:W3CDTF">2017-07-16T05:29:48Z</dcterms:modified>
</cp:coreProperties>
</file>