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6" r:id="rId11"/>
    <p:sldId id="264" r:id="rId12"/>
    <p:sldId id="265" r:id="rId13"/>
    <p:sldId id="266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3D4EF-B130-4A04-B51C-AE29880782BE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E7CD-6A6C-4389-AB81-D6732624E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3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110E-17BD-43BA-A111-27725929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5761A-C2B6-4DDE-8F13-CF5FE00A3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D0CBE-E2B3-4358-B02D-6DEE4A2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9DF-2D47-42D3-8AE0-314E3735750D}" type="datetime1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34C0-966F-49BF-8ED4-4E6F99F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BFE4-97B2-4522-81B7-9C461D6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9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4B0F-E368-48D0-99AC-F7023098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C682A-1775-43F5-BC52-A63B8566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FC16-4557-4392-974B-2566D4EB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B247-D059-4288-B956-DDA9B8567701}" type="datetime1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2E7C-66EA-4576-955E-51DF06FB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5397-D096-43CF-BDB9-D20FFB21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D51CE-C35C-46F8-AB9E-F22A484CA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13568-A21F-4EB1-95A1-309BB7FBA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291E-D151-4A58-9E2C-10790E9C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3665-8DF1-43ED-8A7B-C4BC6B74F9C2}" type="datetime1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3447-E81C-4121-812F-B6E48F3E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B2B5-A523-423C-A335-D3506DDB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5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B8F5-7FE3-48FF-B011-D026CAB0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9291-72E7-4499-902A-D420F115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2E55-6D84-4FBA-80C0-2722A5E1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17FF-0799-4ACE-BFED-541B56602305}" type="datetime1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572E-96D0-4E71-AC9E-90607F83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2E7F-C2EF-48AB-BDF9-C71F5DC8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8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23E7-141E-4F28-8CB5-A9EC3ADC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F04F5-3DFF-4178-9B65-ABC40295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D8FB-1940-42C0-B0AA-DD612D4F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E1E-0E6C-4B17-8838-4BD77760B168}" type="datetime1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65B0-7515-4F6C-86A7-4C9B533A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6B8F-DDDF-4150-9607-857A3509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6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9AB-CED8-4448-AECA-BDF77441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CF1E-75D4-4744-932B-58A85EF6C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988B1-A0E5-4865-AB37-C9D806147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B20F5-62C2-4CFE-98B3-3648AAF0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A69-46F3-474D-B926-ACA0F9FA1EC3}" type="datetime1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1DE05-F17D-4ECD-A473-30000716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388FD-64AA-47CC-BB3C-07397540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0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0157-444F-497B-9A68-9951AC19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ABB2-3E48-4B58-BE1B-F0DDE4E7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72D26-2A97-4FD0-9B23-9F90C662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A08F6-8C86-4AA6-ACB6-2C6052267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C229C-E83E-4B92-AE6D-C6451DB29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F21F-16D1-496F-A160-6A6A18FE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84F6-8E4D-482A-AD93-D748403E7DFB}" type="datetime1">
              <a:rPr lang="en-IN" smtClean="0"/>
              <a:t>22-08-2020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5C87-B954-4010-96DE-142D0C8D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DFF8F-813B-4836-AFAF-690BB384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CCF8-4666-4DAC-A9A8-927E7828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5A2F8-E34D-4F7D-A3AB-25C784BE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5802-8713-4D05-9215-A20A41F4847D}" type="datetime1">
              <a:rPr lang="en-IN" smtClean="0"/>
              <a:t>22-08-2020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CF48F-38AF-4C69-BAE2-D84B28E2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48437-A03B-4B96-BC66-4202003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1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3D2E7-9CEE-41E6-9653-4319112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C9E-99C6-4448-8DA7-888F32F6A03B}" type="datetime1">
              <a:rPr lang="en-IN" smtClean="0"/>
              <a:t>22-08-2020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CF800-A125-4BC4-80F4-A666FD13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C84D-8BA2-471E-A9A6-769C0F10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530C-9A09-4FE2-9B1E-E4E8F056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2D06-A63C-47E4-84DD-DEF34097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AE15-84CE-4B8C-BA6B-F7429CB8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79DAF-66AA-40EA-93C7-F00E301E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1E-EA2B-440D-BB16-E28108003068}" type="datetime1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70D46-84F5-4BB2-A953-46CDC898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AA2-DD6A-416B-BB23-2E6E2DCE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ACEE-395A-4596-AEB1-CB5B75FE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21EFF-7F6F-4591-865D-D6042C1D2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8CE6A-A871-47F1-AE64-038C0E73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7D69E-6AAD-4B25-9076-6BB5CD8E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792D-D5DE-4C2E-8AC0-EFC4EBE56D67}" type="datetime1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2213-B1D6-40F1-A663-1E861CB9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380A-AC3B-4C51-A4ED-6F64BB3C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8BDEE-2047-47F2-AEA1-43351852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43AE-24CF-4B8C-A959-C16A983B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4BC-C076-4216-A081-8D1F6CC3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8EF3-0F01-445E-8D15-7F897D7BC9B2}" type="datetime1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823C0-C310-486E-A17E-8CCAEB51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AE2DA-40BF-4DFB-8412-7F35388FB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F7BB-7748-41C6-A082-CCED9DA4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3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F0CA-217A-4C96-BC46-1B02C6AC3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9144000" cy="105601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Knn python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FD274-8F73-419E-81CB-5FDC48A82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7995"/>
          </a:xfrm>
        </p:spPr>
        <p:txBody>
          <a:bodyPr/>
          <a:lstStyle/>
          <a:p>
            <a:r>
              <a:rPr lang="en-US" dirty="0"/>
              <a:t>Data Set: </a:t>
            </a:r>
            <a:r>
              <a:rPr lang="en-US" dirty="0">
                <a:solidFill>
                  <a:srgbClr val="C00000"/>
                </a:solidFill>
              </a:rPr>
              <a:t>bankloan.csv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EEB33-F735-4AF8-A810-95291DB3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0CCE0-FEAF-4B9F-B3AB-D1E98F45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5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81895-9A27-4870-AD22-F4900A5E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2" y="496369"/>
            <a:ext cx="7810500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14733-71E8-4777-952C-07650EB7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3058594"/>
            <a:ext cx="9705975" cy="31718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49D2B2-468B-402B-B9BB-1B40A32BB1CC}"/>
              </a:ext>
            </a:extLst>
          </p:cNvPr>
          <p:cNvSpPr/>
          <p:nvPr/>
        </p:nvSpPr>
        <p:spPr>
          <a:xfrm>
            <a:off x="6214188" y="2248678"/>
            <a:ext cx="1950098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4CCD49-D9AD-4989-A936-B7EF2363339E}"/>
              </a:ext>
            </a:extLst>
          </p:cNvPr>
          <p:cNvSpPr/>
          <p:nvPr/>
        </p:nvSpPr>
        <p:spPr>
          <a:xfrm>
            <a:off x="7931020" y="2509934"/>
            <a:ext cx="382556" cy="28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E334-FC11-4BF9-86FC-03F218A6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65161-ABB9-46A7-89CC-DEB39959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9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7A0D8-C718-4A6D-9EC5-5680D1B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Accuracy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5C0B60-88A3-41B5-8BFE-8B0FF911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262187"/>
            <a:ext cx="7419975" cy="23336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95F86-081A-47FA-B352-D09CA590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5BCBE-348B-4BA9-98CE-C977B0C1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0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7A0D8-C718-4A6D-9EC5-5680D1B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Cross Tab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5EBDA-10F7-4D18-A16A-C44E65F7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928812"/>
            <a:ext cx="6019800" cy="30003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8DEA7-5095-430B-8A7A-82418B5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FD20E-B11A-479D-B2ED-362F8B6A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8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7A0D8-C718-4A6D-9EC5-5680D1B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Classification Report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A675A-2FEE-4330-A872-3315C301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143125"/>
            <a:ext cx="7239000" cy="25717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A00A7-F760-4A06-89BB-05275926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99AA4-52D2-4A33-8BC9-C40B9416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8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690C8-9B96-4726-8EF6-7DB16CC5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C1608-20F0-4F14-BF88-478AC3EE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18EB-6ED8-45EF-AE00-D05BAAC7B7B1}" type="slidenum">
              <a:rPr lang="en-IN" smtClean="0"/>
              <a:t>14</a:t>
            </a:fld>
            <a:endParaRPr lang="en-IN"/>
          </a:p>
        </p:txBody>
      </p:sp>
      <p:pic>
        <p:nvPicPr>
          <p:cNvPr id="1026" name="Picture 2" descr="Creative Genius Art: Do what you love. Love what you do.">
            <a:extLst>
              <a:ext uri="{FF2B5EF4-FFF2-40B4-BE49-F238E27FC236}">
                <a16:creationId xmlns:a16="http://schemas.microsoft.com/office/drawing/2014/main" id="{21E86634-E5A4-482D-926F-81F0A30DD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43" y="1429305"/>
            <a:ext cx="3999390" cy="399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oose a job you love, and you will never have to work a day in ...">
            <a:extLst>
              <a:ext uri="{FF2B5EF4-FFF2-40B4-BE49-F238E27FC236}">
                <a16:creationId xmlns:a16="http://schemas.microsoft.com/office/drawing/2014/main" id="{52E7FBA7-407D-4486-A99F-4886EBEF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57" y="271184"/>
            <a:ext cx="2663624" cy="266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formes de mi nana - Home | Facebook">
            <a:extLst>
              <a:ext uri="{FF2B5EF4-FFF2-40B4-BE49-F238E27FC236}">
                <a16:creationId xmlns:a16="http://schemas.microsoft.com/office/drawing/2014/main" id="{C544829D-0CE9-4DD9-AA83-3890DF08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90" y="363172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9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7A0D8-C718-4A6D-9EC5-5680D1B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63212" cy="1678278"/>
          </a:xfrm>
        </p:spPr>
        <p:txBody>
          <a:bodyPr/>
          <a:lstStyle/>
          <a:p>
            <a:r>
              <a:rPr lang="en-US" b="1" dirty="0"/>
              <a:t>Nearest Neighbors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0B27-558F-433C-9B60-53697FF990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3306" y="856932"/>
            <a:ext cx="5731510" cy="5144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C2B5D3-0C79-4693-9D86-04F9EBC0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3E52D-7F98-4826-8C02-CFDCB9AF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1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7A0D8-C718-4A6D-9EC5-5680D1B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Libraries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04254-CCAE-41F2-8322-017FBB88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14" y="1851510"/>
            <a:ext cx="7556377" cy="181665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6F849-895F-4BB2-9C43-62510159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92803-9E0F-4334-B448-9700B1F9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0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7A0D8-C718-4A6D-9EC5-5680D1B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9F87D2-88D5-446B-A6B4-9CC318D2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4444"/>
            <a:ext cx="8115300" cy="1476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F38C01-C9B2-458A-BDC5-3CEEDBAC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84" y="2297857"/>
            <a:ext cx="4219575" cy="38671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7B7B-8736-4DD2-A682-8F645E2B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F1C5-5F3C-4A11-8542-A559304C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3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7A0D8-C718-4A6D-9EC5-5680D1B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Sub set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A23470-DEC1-4C6F-B8B1-D47410DA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1409699"/>
            <a:ext cx="4674929" cy="42444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06A1F-0E69-4DCE-A096-8E989E6D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A6C68-FE08-47DE-BB2D-D5EA80CB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0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7A0D8-C718-4A6D-9EC5-5680D1B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Predictors and Response Variable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56366-DB98-449F-92A9-6F45C085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536"/>
            <a:ext cx="4191000" cy="3629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0AFE67-992E-4AC6-B54F-76AEDCE7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15" y="2557462"/>
            <a:ext cx="3057525" cy="1743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7E40-CBF7-459A-A77C-85701C6E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EF9D-9B2E-493F-B38B-11E92948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2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31E5D-5BBA-4C24-83BA-BD906ACB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862137"/>
            <a:ext cx="8315325" cy="31337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A23E7-10A0-4148-91D3-2B96ED4E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318AA-80CC-4942-8234-D860CB82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7</a:t>
            </a:fld>
            <a:endParaRPr lang="en-IN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D2C63A3-B202-474F-98D7-F15FAC81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68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Predictors and Response Variable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3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7A0D8-C718-4A6D-9EC5-5680D1B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knn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0C155-C7BC-46B4-B24F-F5F08F81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147887"/>
            <a:ext cx="7810500" cy="25622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CD62B-481E-425A-A8A8-B1CB8D7E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E24F0-E461-419D-B5ED-FA309CE7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1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81895-9A27-4870-AD22-F4900A5E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62" y="729634"/>
            <a:ext cx="7810500" cy="256222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7AC2EE71-410E-4C48-97A5-D0A138568C92}"/>
              </a:ext>
            </a:extLst>
          </p:cNvPr>
          <p:cNvSpPr/>
          <p:nvPr/>
        </p:nvSpPr>
        <p:spPr>
          <a:xfrm>
            <a:off x="2733869" y="3556813"/>
            <a:ext cx="3676261" cy="2562224"/>
          </a:xfrm>
          <a:prstGeom prst="cloudCallout">
            <a:avLst>
              <a:gd name="adj1" fmla="val 7086"/>
              <a:gd name="adj2" fmla="val -5366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= ‘auto’ will find most appropriate algo from BallTree, KDTree &amp; brute-force search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C1D10-AE25-48FC-A043-C3C1941DCD23}"/>
              </a:ext>
            </a:extLst>
          </p:cNvPr>
          <p:cNvSpPr/>
          <p:nvPr/>
        </p:nvSpPr>
        <p:spPr>
          <a:xfrm>
            <a:off x="3517641" y="2500604"/>
            <a:ext cx="1698171" cy="27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44214ED1-C5D7-4DFC-BF18-13972DFAF34F}"/>
              </a:ext>
            </a:extLst>
          </p:cNvPr>
          <p:cNvSpPr/>
          <p:nvPr/>
        </p:nvSpPr>
        <p:spPr>
          <a:xfrm>
            <a:off x="6814456" y="3429000"/>
            <a:ext cx="3676261" cy="2562224"/>
          </a:xfrm>
          <a:prstGeom prst="cloudCallout">
            <a:avLst>
              <a:gd name="adj1" fmla="val 7086"/>
              <a:gd name="adj2" fmla="val -536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leaf_size = 30, is applicable if BallTree or  KDTree is used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37CD1-4DE5-4CF4-BFA2-B1F3F90E00F0}"/>
              </a:ext>
            </a:extLst>
          </p:cNvPr>
          <p:cNvSpPr/>
          <p:nvPr/>
        </p:nvSpPr>
        <p:spPr>
          <a:xfrm>
            <a:off x="5374433" y="2500604"/>
            <a:ext cx="1440023" cy="27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3609C8B-4E1C-4C8A-9A18-909DDFB2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Dr Vinod on knn_python 8971073111 vinodanalytics@gmail.com</a:t>
            </a:r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389B37-EBD7-4398-956E-415A188F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F7BB-7748-41C6-A082-CCED9DA4146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0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241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Knn python</vt:lpstr>
      <vt:lpstr>Nearest Neighbors </vt:lpstr>
      <vt:lpstr>Libraries</vt:lpstr>
      <vt:lpstr>Data</vt:lpstr>
      <vt:lpstr>Sub set</vt:lpstr>
      <vt:lpstr>Predictors and Response Variable </vt:lpstr>
      <vt:lpstr>Predictors and Response Variable </vt:lpstr>
      <vt:lpstr>knn</vt:lpstr>
      <vt:lpstr>PowerPoint Presentation</vt:lpstr>
      <vt:lpstr>PowerPoint Presentation</vt:lpstr>
      <vt:lpstr>Accuracy </vt:lpstr>
      <vt:lpstr>Cross Tab </vt:lpstr>
      <vt:lpstr>Classification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python</dc:title>
  <dc:creator>Dr Vinod</dc:creator>
  <cp:lastModifiedBy>Dr Vinod</cp:lastModifiedBy>
  <cp:revision>8</cp:revision>
  <dcterms:created xsi:type="dcterms:W3CDTF">2020-08-21T12:20:03Z</dcterms:created>
  <dcterms:modified xsi:type="dcterms:W3CDTF">2020-08-22T07:48:32Z</dcterms:modified>
</cp:coreProperties>
</file>