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00" r:id="rId4"/>
    <p:sldId id="311" r:id="rId5"/>
    <p:sldId id="301" r:id="rId6"/>
    <p:sldId id="302" r:id="rId7"/>
    <p:sldId id="303" r:id="rId8"/>
    <p:sldId id="304" r:id="rId9"/>
    <p:sldId id="298" r:id="rId10"/>
    <p:sldId id="305" r:id="rId11"/>
    <p:sldId id="312" r:id="rId12"/>
    <p:sldId id="307" r:id="rId13"/>
    <p:sldId id="310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6488" autoAdjust="0"/>
  </p:normalViewPr>
  <p:slideViewPr>
    <p:cSldViewPr snapToGrid="0">
      <p:cViewPr varScale="1">
        <p:scale>
          <a:sx n="70" d="100"/>
          <a:sy n="70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Good Morning everyone </a:t>
            </a:r>
            <a:r>
              <a:rPr lang="en-US" baseline="0" dirty="0"/>
              <a:t> </a:t>
            </a:r>
            <a:r>
              <a:rPr lang="en-US" baseline="0" dirty="0" smtClean="0"/>
              <a:t>I am Santhosh Kumar Thadka and I am here to present on Radial Stacked Bar chart using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chart</a:t>
            </a:r>
            <a:r>
              <a:rPr lang="en-US" baseline="0" dirty="0" smtClean="0"/>
              <a:t> generated based on the goal</a:t>
            </a:r>
            <a:endParaRPr lang="en-US" dirty="0" smtClean="0"/>
          </a:p>
          <a:p>
            <a:r>
              <a:rPr lang="en-US" dirty="0" smtClean="0"/>
              <a:t>Repository</a:t>
            </a:r>
            <a:r>
              <a:rPr lang="en-US" baseline="0" dirty="0" smtClean="0"/>
              <a:t> link: https://github.com/SanthoshKumarThadka/Thadka_Tableau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3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https://github.com/SanthoshKumarThadka/Thadka_Tableau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3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0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r>
              <a:rPr lang="en-US" baseline="0" dirty="0" smtClean="0"/>
              <a:t> analyze the data and filter it </a:t>
            </a:r>
          </a:p>
          <a:p>
            <a:r>
              <a:rPr lang="en-US" baseline="0" dirty="0" smtClean="0"/>
              <a:t>Learned advanced settings in tableau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and the</a:t>
            </a:r>
            <a:r>
              <a:rPr lang="en-US" baseline="0" dirty="0" smtClean="0"/>
              <a:t> contents </a:t>
            </a:r>
            <a:r>
              <a:rPr lang="en-US" dirty="0" smtClean="0"/>
              <a:t> of the</a:t>
            </a:r>
            <a:r>
              <a:rPr lang="en-US" baseline="0" dirty="0" smtClean="0"/>
              <a:t> presentation that we  are going to discuss today</a:t>
            </a:r>
          </a:p>
          <a:p>
            <a:r>
              <a:rPr lang="en-US" baseline="0" dirty="0" smtClean="0"/>
              <a:t>Before I start the presentation can any one say what is a bar chart</a:t>
            </a:r>
          </a:p>
          <a:p>
            <a:r>
              <a:rPr lang="en-US" baseline="0" dirty="0" smtClean="0"/>
              <a:t>It is used to show the </a:t>
            </a:r>
            <a:r>
              <a:rPr lang="en-US" baseline="0" dirty="0" err="1" smtClean="0"/>
              <a:t>comparision</a:t>
            </a:r>
            <a:r>
              <a:rPr lang="en-US" baseline="0" dirty="0" smtClean="0"/>
              <a:t> between different </a:t>
            </a:r>
            <a:r>
              <a:rPr lang="en-US" baseline="0" dirty="0" err="1" smtClean="0"/>
              <a:t>categories.For</a:t>
            </a:r>
            <a:r>
              <a:rPr lang="en-US" baseline="0" dirty="0" smtClean="0"/>
              <a:t> example if we consider marks of a student 1 for three subjects ….take Java </a:t>
            </a:r>
            <a:r>
              <a:rPr lang="en-US" baseline="0" dirty="0" err="1" smtClean="0"/>
              <a:t>WebApps</a:t>
            </a:r>
            <a:r>
              <a:rPr lang="en-US" baseline="0" dirty="0" smtClean="0"/>
              <a:t> HCI  java 90% web apps 85% and  HCI 80% if we show in the graph ………….show on board……………… so what if I need to show the chart for the whole class consisting of 100 </a:t>
            </a:r>
            <a:r>
              <a:rPr lang="en-US" baseline="0" dirty="0" err="1" smtClean="0"/>
              <a:t>students.It</a:t>
            </a:r>
            <a:r>
              <a:rPr lang="en-US" baseline="0" dirty="0" smtClean="0"/>
              <a:t> is hard to show on a bar </a:t>
            </a:r>
            <a:r>
              <a:rPr lang="en-US" baseline="0" dirty="0" err="1" smtClean="0"/>
              <a:t>graph.To</a:t>
            </a:r>
            <a:r>
              <a:rPr lang="en-US" baseline="0" dirty="0" smtClean="0"/>
              <a:t> overcome this we can  </a:t>
            </a:r>
            <a:r>
              <a:rPr lang="en-US" baseline="0" dirty="0" err="1" smtClean="0"/>
              <a:t>usie</a:t>
            </a:r>
            <a:r>
              <a:rPr lang="en-US" baseline="0" dirty="0" smtClean="0"/>
              <a:t> a stacked bar graph or a radial stacked bar graph </a:t>
            </a:r>
          </a:p>
          <a:p>
            <a:r>
              <a:rPr lang="en-US" baseline="0" dirty="0" smtClean="0"/>
              <a:t>we can visualize them easily and we can give a conclusion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1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radial version of the stacked bar graph which is circular</a:t>
            </a:r>
            <a:r>
              <a:rPr lang="en-US" baseline="0" dirty="0" smtClean="0"/>
              <a:t> in shape</a:t>
            </a:r>
          </a:p>
          <a:p>
            <a:r>
              <a:rPr lang="en-US" baseline="0" dirty="0" smtClean="0"/>
              <a:t>This chart is ideal for  representing different categories and the  bars in this chart are arranged in a circular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Radial stacked bar chart is preferable over</a:t>
            </a:r>
            <a:r>
              <a:rPr lang="en-US" baseline="0" dirty="0" smtClean="0"/>
              <a:t> stacked bar chart when we have more number of records as representing bars in a linear from is difficult</a:t>
            </a:r>
          </a:p>
          <a:p>
            <a:r>
              <a:rPr lang="en-US" baseline="0" dirty="0" smtClean="0"/>
              <a:t>In the same way  radial stacked bar chart uses the efficient use of the screen space</a:t>
            </a:r>
            <a:endParaRPr lang="en-US" dirty="0" smtClean="0"/>
          </a:p>
          <a:p>
            <a:r>
              <a:rPr lang="en-US" dirty="0" smtClean="0"/>
              <a:t>As visualization is all about presenting the data</a:t>
            </a:r>
            <a:r>
              <a:rPr lang="en-US" baseline="0" dirty="0" smtClean="0"/>
              <a:t> in a aesthetic and appropriate manner, the graph does it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 variable data can be presented in a good manner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also shows that eye tracking is easy</a:t>
            </a:r>
            <a:r>
              <a:rPr lang="en-US" baseline="0" dirty="0" smtClean="0"/>
              <a:t> when the data is shown in a radial stacked bar chart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6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https://bl.ocks.org/mbostock/5479367295dfe8f21002fc71d6500392</a:t>
            </a:r>
          </a:p>
          <a:p>
            <a:endParaRPr lang="en-US" dirty="0" smtClean="0"/>
          </a:p>
          <a:p>
            <a:r>
              <a:rPr lang="en-US" dirty="0" smtClean="0"/>
              <a:t>This is an example of radial stacked bar chart representing the population of United States of different</a:t>
            </a:r>
            <a:r>
              <a:rPr lang="en-US" baseline="0" dirty="0" smtClean="0"/>
              <a:t> age groups and here each bar representing each state. Age groups are categorized and colored for each </a:t>
            </a:r>
            <a:r>
              <a:rPr lang="en-US" baseline="0" dirty="0" err="1" smtClean="0"/>
              <a:t>bar.Here</a:t>
            </a:r>
            <a:r>
              <a:rPr lang="en-US" baseline="0" dirty="0" smtClean="0"/>
              <a:t> by seeing this graph we can conclude that California has the highest population .Wyoming and the district of Columbia are having the lowest population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0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discussed</a:t>
            </a:r>
            <a:r>
              <a:rPr lang="en-US" baseline="0" dirty="0" smtClean="0"/>
              <a:t> earlier tableau is a  </a:t>
            </a:r>
            <a:r>
              <a:rPr lang="en-US" dirty="0" smtClean="0"/>
              <a:t>groundbreaking(innovative)  DV  software created by Tableau software</a:t>
            </a:r>
          </a:p>
          <a:p>
            <a:r>
              <a:rPr lang="en-US" dirty="0" smtClean="0"/>
              <a:t>Easy</a:t>
            </a:r>
            <a:r>
              <a:rPr lang="en-US" baseline="0" dirty="0" smtClean="0"/>
              <a:t> to connect to any file format</a:t>
            </a:r>
          </a:p>
          <a:p>
            <a:r>
              <a:rPr lang="en-US" baseline="0" dirty="0" smtClean="0"/>
              <a:t>No 1 in the magic quadrant consecutively for three times reported by </a:t>
            </a:r>
            <a:r>
              <a:rPr lang="en-US" baseline="0" dirty="0" err="1" smtClean="0"/>
              <a:t>gartner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an innovative software created by tableau software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to buy a product key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4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steps to use tableau and I think you all are familiar with</a:t>
            </a:r>
            <a:r>
              <a:rPr lang="en-US" baseline="0" dirty="0" smtClean="0"/>
              <a:t> these steps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data set I have chosen to draw my chart and it has</a:t>
            </a:r>
            <a:r>
              <a:rPr lang="en-US" baseline="0" dirty="0" smtClean="0"/>
              <a:t> 21 attributes and 9995 </a:t>
            </a:r>
            <a:r>
              <a:rPr lang="en-US" baseline="0" dirty="0" err="1" smtClean="0"/>
              <a:t>records.The</a:t>
            </a:r>
            <a:r>
              <a:rPr lang="en-US" baseline="0" dirty="0" smtClean="0"/>
              <a:t> data represents the sales , orders information of a company which  has product information for different categories like office supplies, furniture and technology and also has the country and the state names where the products are shipped.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r>
              <a:rPr lang="en-US" baseline="0" dirty="0" smtClean="0"/>
              <a:t> is to visualize a radial stacked  bar chart using Tableau to show different categories of products that were sold by a company in different states of USA in the years 2013 to 2016.</a:t>
            </a:r>
          </a:p>
          <a:p>
            <a:r>
              <a:rPr lang="en-US" baseline="0" dirty="0" smtClean="0"/>
              <a:t>This is the source for my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tableau.com/docs/DOC-1019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demonstration+icon&amp;espv=2&amp;tbm=isch&amp;imgil=ufvXY81CUoPwWM%253A%253BzzwYmp7yOhlyTM%253Bhttps%25253A%25252F%25252Fthenounproject.com%25252Fterm%25252Fdemonstration%25252F59062%25252F&amp;source=iu&amp;pf=m&amp;fir=ufvXY81CUoPwWM%253A%252CzzwYmp7yOhlyTM%252C_&amp;usg=__EX7PJmzH8KBCBrRe8mvjx33zpCg%3D&amp;biw=1428&amp;bih=699&amp;ved=0ahUKEwjciYzJip3TAhVR5WMKHcbmBxoQyjcIOw&amp;ei=DSftWJzPE9HKjwPGzZ_QAQ#imgrc=ufvXY81CUoPwWM: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.ocks.org/mbostock/5479367295dfe8f21002fc71d650039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1451517"/>
            <a:ext cx="10363200" cy="1143000"/>
          </a:xfrm>
        </p:spPr>
        <p:txBody>
          <a:bodyPr/>
          <a:lstStyle/>
          <a:p>
            <a:pPr algn="ctr"/>
            <a:r>
              <a:rPr lang="en-US" sz="5400" dirty="0" smtClean="0"/>
              <a:t>Radial Stacked Bar Chart Using Tableau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79600" y="3726366"/>
            <a:ext cx="8534400" cy="1752600"/>
          </a:xfrm>
        </p:spPr>
        <p:txBody>
          <a:bodyPr/>
          <a:lstStyle/>
          <a:p>
            <a:r>
              <a:rPr lang="en-US" sz="2600" dirty="0" smtClean="0"/>
              <a:t>Presented By:</a:t>
            </a:r>
          </a:p>
          <a:p>
            <a:r>
              <a:rPr lang="en-US" sz="2600" b="1" dirty="0" smtClean="0"/>
              <a:t>Santhosh Kumar Thadka</a:t>
            </a:r>
          </a:p>
          <a:p>
            <a:r>
              <a:rPr lang="en-US" sz="2600" dirty="0" smtClean="0"/>
              <a:t>44599:Introduction to Data Visualization</a:t>
            </a:r>
          </a:p>
          <a:p>
            <a:r>
              <a:rPr lang="en-US" sz="2600" dirty="0" smtClean="0"/>
              <a:t>April 13, 2017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visualize a radial stacked bar chart showing sales of different categories of products of various states in the U.S.A in the years 2013 to 2016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Source: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community.tableau.com/docs/DOC-10198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stacked bar chart for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93" y="1259032"/>
            <a:ext cx="7128442" cy="55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Image result for demonstration ic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99" y="1312126"/>
            <a:ext cx="4608513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6091624"/>
            <a:ext cx="832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www.google.com/search?q=demonstration+icon&amp;source\fsdjf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categorized can be visualized easily using the radial stacked bar graph</a:t>
            </a:r>
          </a:p>
          <a:p>
            <a:endParaRPr lang="en-US" dirty="0"/>
          </a:p>
          <a:p>
            <a:r>
              <a:rPr lang="en-US" dirty="0" smtClean="0"/>
              <a:t>There is no large difference between stacked bar chart and radial stacked bar chart</a:t>
            </a:r>
          </a:p>
          <a:p>
            <a:r>
              <a:rPr lang="en-US" dirty="0" smtClean="0"/>
              <a:t>Could not get the full version of the tool unless has a product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data and get an appropriate chart from it</a:t>
            </a:r>
          </a:p>
          <a:p>
            <a:r>
              <a:rPr lang="en-US" dirty="0" smtClean="0"/>
              <a:t>More familiar with settings in tableau</a:t>
            </a:r>
          </a:p>
          <a:p>
            <a:r>
              <a:rPr lang="en-US" dirty="0" smtClean="0"/>
              <a:t>Significance of other tools</a:t>
            </a:r>
          </a:p>
          <a:p>
            <a:r>
              <a:rPr lang="en-US" dirty="0" smtClean="0"/>
              <a:t>Explored and learned different tools in the process of learning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a Radial stacked bar chart?</a:t>
            </a:r>
          </a:p>
          <a:p>
            <a:r>
              <a:rPr lang="en-US" sz="2800" dirty="0" smtClean="0"/>
              <a:t>Tableau</a:t>
            </a:r>
          </a:p>
          <a:p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Steps to use Tableau</a:t>
            </a:r>
          </a:p>
          <a:p>
            <a:r>
              <a:rPr lang="en-US" sz="2800" dirty="0"/>
              <a:t>Sample data </a:t>
            </a:r>
            <a:r>
              <a:rPr lang="en-US" sz="2800" dirty="0" smtClean="0"/>
              <a:t>set</a:t>
            </a:r>
          </a:p>
          <a:p>
            <a:r>
              <a:rPr lang="en-US" sz="2800" dirty="0" smtClean="0"/>
              <a:t>Goals</a:t>
            </a:r>
          </a:p>
          <a:p>
            <a:r>
              <a:rPr lang="en-US" sz="2800" dirty="0" smtClean="0"/>
              <a:t>Demonstration</a:t>
            </a:r>
          </a:p>
          <a:p>
            <a:r>
              <a:rPr lang="en-US" sz="2800" dirty="0" smtClean="0"/>
              <a:t>Pros and Cons</a:t>
            </a:r>
            <a:endParaRPr lang="en-US" sz="2800" dirty="0" smtClean="0"/>
          </a:p>
          <a:p>
            <a:r>
              <a:rPr lang="en-US" sz="2800" dirty="0" smtClean="0"/>
              <a:t>Lessons learned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Radial stacked bar chart?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smtClean="0"/>
              <a:t>A radial variant of stacked bar chart</a:t>
            </a:r>
          </a:p>
          <a:p>
            <a:pPr lvl="1"/>
            <a:r>
              <a:rPr lang="en-US" sz="3600" dirty="0" smtClean="0"/>
              <a:t>Ideal for representing various categories in data</a:t>
            </a:r>
          </a:p>
          <a:p>
            <a:pPr lvl="1"/>
            <a:r>
              <a:rPr lang="en-US" sz="3600" dirty="0" smtClean="0"/>
              <a:t>Bars are arranged radially in a circle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radial stacked bar chart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compare different categories of data</a:t>
            </a:r>
          </a:p>
          <a:p>
            <a:r>
              <a:rPr lang="en-US" dirty="0" smtClean="0"/>
              <a:t>Most efficient use of screen space</a:t>
            </a:r>
          </a:p>
          <a:p>
            <a:r>
              <a:rPr lang="en-US" dirty="0" smtClean="0"/>
              <a:t>Aesthetic look of diagrams</a:t>
            </a:r>
          </a:p>
          <a:p>
            <a:r>
              <a:rPr lang="en-US" dirty="0" smtClean="0"/>
              <a:t>Time variable data can be presented in a good 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8170" y="1341862"/>
            <a:ext cx="9340386" cy="5071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620" y="6324600"/>
            <a:ext cx="967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bl.ocks.org/mbostock/5479367295dfe8f21002fc71d6500392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is groundbreaking data visualization software created by Tableau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It can connect easily to any data source like web based data, excel,etc.,</a:t>
            </a:r>
          </a:p>
          <a:p>
            <a:r>
              <a:rPr lang="en-US" dirty="0"/>
              <a:t>For the third time, Tableau has been named a leader in the Magic Quadrant for Business </a:t>
            </a:r>
            <a:r>
              <a:rPr lang="en-US" dirty="0" smtClean="0"/>
              <a:t>Intelligence</a:t>
            </a:r>
            <a:r>
              <a:rPr lang="en-US" dirty="0"/>
              <a:t> and Analytics Platforms report by </a:t>
            </a:r>
            <a:r>
              <a:rPr lang="en-US" dirty="0" smtClean="0"/>
              <a:t>Gartner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 User Interface</a:t>
            </a:r>
          </a:p>
          <a:p>
            <a:r>
              <a:rPr lang="en-US" dirty="0" smtClean="0"/>
              <a:t>Drag and drop functionality</a:t>
            </a:r>
          </a:p>
          <a:p>
            <a:r>
              <a:rPr lang="en-US" dirty="0" smtClean="0"/>
              <a:t>Can create charts by writing some custom SQL queries</a:t>
            </a:r>
          </a:p>
          <a:p>
            <a:r>
              <a:rPr lang="en-US" dirty="0" smtClean="0"/>
              <a:t>Quickly </a:t>
            </a:r>
            <a:r>
              <a:rPr lang="en-US" dirty="0"/>
              <a:t>create interactive dashboards and </a:t>
            </a:r>
            <a:r>
              <a:rPr lang="en-US" dirty="0" smtClean="0"/>
              <a:t>plots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Download Tableau either with a free trial or purchase using a licensed product key</a:t>
            </a:r>
          </a:p>
          <a:p>
            <a:r>
              <a:rPr lang="en-US" dirty="0" smtClean="0"/>
              <a:t>Step 2: Load data by connecting to the appropriate file format and open it using legacy connection if you need to write some custom SQL queries</a:t>
            </a:r>
          </a:p>
          <a:p>
            <a:r>
              <a:rPr lang="en-US" dirty="0" smtClean="0"/>
              <a:t>Step 3: Add the attributes that define your goal and select an appropriate graph</a:t>
            </a:r>
          </a:p>
          <a:p>
            <a:r>
              <a:rPr lang="en-US" dirty="0" smtClean="0"/>
              <a:t>Step 4: Customize it accordingly</a:t>
            </a:r>
          </a:p>
          <a:p>
            <a:r>
              <a:rPr lang="en-US" dirty="0" smtClean="0"/>
              <a:t>Step 5: Save and Share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3493" y="6324600"/>
            <a:ext cx="481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has 21 attributes and  9995 records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9025"/>
              </p:ext>
            </p:extLst>
          </p:nvPr>
        </p:nvGraphicFramePr>
        <p:xfrm>
          <a:off x="646771" y="2532062"/>
          <a:ext cx="11062009" cy="321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4" imgW="9763057" imgH="1790790" progId="Excel.Sheet.12">
                  <p:embed/>
                </p:oleObj>
              </mc:Choice>
              <mc:Fallback>
                <p:oleObj name="Worksheet" r:id="rId4" imgW="9763057" imgH="17907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771" y="2532062"/>
                        <a:ext cx="11062009" cy="321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11444</TotalTime>
  <Words>967</Words>
  <Application>Microsoft Office PowerPoint</Application>
  <PresentationFormat>Widescreen</PresentationFormat>
  <Paragraphs>128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Calibri</vt:lpstr>
      <vt:lpstr>Tahoma</vt:lpstr>
      <vt:lpstr>Times New Roman</vt:lpstr>
      <vt:lpstr>Wingdings</vt:lpstr>
      <vt:lpstr>Java theme</vt:lpstr>
      <vt:lpstr>Microsoft Excel Worksheet</vt:lpstr>
      <vt:lpstr>Radial Stacked Bar Chart Using Tableau</vt:lpstr>
      <vt:lpstr>Outline</vt:lpstr>
      <vt:lpstr>What is a Radial stacked bar chart?</vt:lpstr>
      <vt:lpstr>Why radial stacked bar chart ?</vt:lpstr>
      <vt:lpstr>Example</vt:lpstr>
      <vt:lpstr>Tableau</vt:lpstr>
      <vt:lpstr>Features</vt:lpstr>
      <vt:lpstr>Steps to use Tableau</vt:lpstr>
      <vt:lpstr>Sample Data set</vt:lpstr>
      <vt:lpstr>Goals</vt:lpstr>
      <vt:lpstr>Radial stacked bar chart for the dataset</vt:lpstr>
      <vt:lpstr>Demonstration</vt:lpstr>
      <vt:lpstr>Pros and Cons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Thadka,Santhosh Kumar</cp:lastModifiedBy>
  <cp:revision>145</cp:revision>
  <dcterms:created xsi:type="dcterms:W3CDTF">2015-10-19T05:39:56Z</dcterms:created>
  <dcterms:modified xsi:type="dcterms:W3CDTF">2017-04-13T09:30:12Z</dcterms:modified>
</cp:coreProperties>
</file>