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11/2/2023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11/2/2023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7772400" cy="1829761"/>
          </a:xfrm>
        </p:spPr>
        <p:txBody>
          <a:bodyPr/>
          <a:lstStyle/>
          <a:p>
            <a:pPr algn="ctr"/>
            <a:r>
              <a:rPr lang="en-US" dirty="0" smtClean="0"/>
              <a:t>CREDIT CARD DEFAULT CLASSIFICATION</a:t>
            </a:r>
            <a:endParaRPr lang="en-US" dirty="0"/>
          </a:p>
        </p:txBody>
      </p:sp>
      <p:sp>
        <p:nvSpPr>
          <p:cNvPr id="3" name="Subtitle 2"/>
          <p:cNvSpPr>
            <a:spLocks noGrp="1"/>
          </p:cNvSpPr>
          <p:nvPr>
            <p:ph type="subTitle" idx="1"/>
          </p:nvPr>
        </p:nvSpPr>
        <p:spPr>
          <a:xfrm>
            <a:off x="1371600" y="4267200"/>
            <a:ext cx="7772400" cy="1199704"/>
          </a:xfrm>
        </p:spPr>
        <p:txBody>
          <a:bodyPr/>
          <a:lstStyle/>
          <a:p>
            <a:r>
              <a:rPr lang="en-US" dirty="0" smtClean="0"/>
              <a:t>Santhosh Kumar K 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3"/>
          </a:xfrm>
        </p:spPr>
        <p:txBody>
          <a:bodyPr>
            <a:normAutofit/>
          </a:bodyPr>
          <a:lstStyle/>
          <a:p>
            <a:pPr algn="just"/>
            <a:r>
              <a:rPr lang="en-US" sz="2500" dirty="0" smtClean="0"/>
              <a:t>Financial threats are displaying a trend about the credit risk of commercial banks as the incredible improvement in the financial industry has arisen. In this way, one of the biggest threats faces by commercial banks is the risk prediction of credit clients. </a:t>
            </a:r>
            <a:r>
              <a:rPr lang="en-US" sz="2500" dirty="0" smtClean="0"/>
              <a:t>Objective is to develop </a:t>
            </a:r>
            <a:r>
              <a:rPr lang="en-US" sz="2500" dirty="0" smtClean="0"/>
              <a:t>machine learning models to predict the probability of credit default based on credit card owner's characteristics and payment history. </a:t>
            </a:r>
            <a:endParaRPr lang="en-US" sz="2500" dirty="0" smtClean="0"/>
          </a:p>
          <a:p>
            <a:pPr algn="just">
              <a:buNone/>
            </a:pPr>
            <a:endParaRPr lang="en-US" sz="2500" dirty="0"/>
          </a:p>
        </p:txBody>
      </p:sp>
      <p:sp>
        <p:nvSpPr>
          <p:cNvPr id="3" name="Title 2"/>
          <p:cNvSpPr>
            <a:spLocks noGrp="1"/>
          </p:cNvSpPr>
          <p:nvPr>
            <p:ph type="title"/>
          </p:nvPr>
        </p:nvSpPr>
        <p:spPr>
          <a:xfrm>
            <a:off x="457200" y="381000"/>
            <a:ext cx="8229600" cy="1066800"/>
          </a:xfrm>
        </p:spPr>
        <p:txBody>
          <a:bodyPr/>
          <a:lstStyle/>
          <a:p>
            <a:r>
              <a:rPr lang="en-US" sz="2800" dirty="0" smtClean="0">
                <a:effectLst/>
              </a:rPr>
              <a:t>Objective</a:t>
            </a:r>
            <a:endParaRPr lang="en-US" sz="280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 Diagram.drawio(26).png"/>
          <p:cNvPicPr>
            <a:picLocks noGrp="1" noChangeAspect="1"/>
          </p:cNvPicPr>
          <p:nvPr>
            <p:ph idx="1"/>
          </p:nvPr>
        </p:nvPicPr>
        <p:blipFill>
          <a:blip r:embed="rId2"/>
          <a:stretch>
            <a:fillRect/>
          </a:stretch>
        </p:blipFill>
        <p:spPr>
          <a:xfrm>
            <a:off x="2209800" y="1600200"/>
            <a:ext cx="5086350" cy="3953669"/>
          </a:xfrm>
        </p:spPr>
      </p:pic>
      <p:sp>
        <p:nvSpPr>
          <p:cNvPr id="3" name="Title 2"/>
          <p:cNvSpPr>
            <a:spLocks noGrp="1"/>
          </p:cNvSpPr>
          <p:nvPr>
            <p:ph type="title"/>
          </p:nvPr>
        </p:nvSpPr>
        <p:spPr/>
        <p:txBody>
          <a:bodyPr>
            <a:normAutofit/>
          </a:bodyPr>
          <a:lstStyle/>
          <a:p>
            <a:r>
              <a:rPr lang="en-US" sz="3000" dirty="0" smtClean="0">
                <a:effectLst/>
              </a:rPr>
              <a:t>ARCHITECTURE</a:t>
            </a:r>
            <a:endParaRPr lang="en-US" sz="300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t>Getting insights about the data using some visualization plots. </a:t>
            </a:r>
            <a:endParaRPr lang="en-US" sz="2400" dirty="0" smtClean="0"/>
          </a:p>
          <a:p>
            <a:pPr algn="just"/>
            <a:r>
              <a:rPr lang="en-US" sz="2400" dirty="0" smtClean="0"/>
              <a:t>Data preprocessing helps to convert raw data into machine trainable format. This involves Null values treating, Outlier , Scaling, Feature Transformations etc.</a:t>
            </a:r>
          </a:p>
          <a:p>
            <a:pPr algn="just"/>
            <a:r>
              <a:rPr lang="en-US" sz="2400" dirty="0" smtClean="0"/>
              <a:t>This dataset is imbalanced we make this dataset as balanced using SMOTE.</a:t>
            </a:r>
            <a:endParaRPr lang="en-US" sz="2400" dirty="0"/>
          </a:p>
        </p:txBody>
      </p:sp>
      <p:sp>
        <p:nvSpPr>
          <p:cNvPr id="3" name="Title 2"/>
          <p:cNvSpPr>
            <a:spLocks noGrp="1"/>
          </p:cNvSpPr>
          <p:nvPr>
            <p:ph type="title"/>
          </p:nvPr>
        </p:nvSpPr>
        <p:spPr/>
        <p:txBody>
          <a:bodyPr>
            <a:normAutofit/>
          </a:bodyPr>
          <a:lstStyle/>
          <a:p>
            <a:r>
              <a:rPr lang="en-US" sz="3000" dirty="0" smtClean="0">
                <a:effectLst/>
              </a:rPr>
              <a:t>EDA and Data Preprocessing</a:t>
            </a:r>
            <a:endParaRPr lang="en-US" sz="300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200" dirty="0" smtClean="0"/>
              <a:t>Dataset is spitted into two parts training and testing set.</a:t>
            </a:r>
          </a:p>
          <a:p>
            <a:r>
              <a:rPr lang="en-US" sz="2200" dirty="0" smtClean="0"/>
              <a:t>Trained various algorithms, KNN, Logistic Regression and CART algorithms, in that </a:t>
            </a:r>
            <a:r>
              <a:rPr lang="en-US" sz="2200" dirty="0" err="1" smtClean="0"/>
              <a:t>XGBoost</a:t>
            </a:r>
            <a:r>
              <a:rPr lang="en-US" sz="2200" dirty="0" smtClean="0"/>
              <a:t>, </a:t>
            </a:r>
            <a:r>
              <a:rPr lang="en-US" sz="2200" dirty="0" err="1" smtClean="0"/>
              <a:t>CatBoost</a:t>
            </a:r>
            <a:r>
              <a:rPr lang="en-US" sz="2200" dirty="0" smtClean="0"/>
              <a:t> and Gradient Boosting algorithms  gives Good Result.</a:t>
            </a:r>
          </a:p>
          <a:p>
            <a:r>
              <a:rPr lang="en-US" sz="2200" dirty="0" smtClean="0"/>
              <a:t>Using these three models trained stacking classifiers with different combination. Saved the model has higher accuracy, no over fitting and higher AUC-ROC-SCORE.</a:t>
            </a:r>
          </a:p>
          <a:p>
            <a:r>
              <a:rPr lang="en-US" sz="2200" dirty="0" smtClean="0"/>
              <a:t>Used Feature Forward selection from </a:t>
            </a:r>
            <a:r>
              <a:rPr lang="en-US" sz="2200" dirty="0" err="1" smtClean="0"/>
              <a:t>sklearn</a:t>
            </a:r>
            <a:r>
              <a:rPr lang="en-US" sz="2200" dirty="0" smtClean="0"/>
              <a:t> to select best k features. And trained using these features and saved the model for production.</a:t>
            </a:r>
            <a:endParaRPr lang="en-US" sz="2200" dirty="0"/>
          </a:p>
        </p:txBody>
      </p:sp>
      <p:sp>
        <p:nvSpPr>
          <p:cNvPr id="3" name="Title 2"/>
          <p:cNvSpPr>
            <a:spLocks noGrp="1"/>
          </p:cNvSpPr>
          <p:nvPr>
            <p:ph type="title"/>
          </p:nvPr>
        </p:nvSpPr>
        <p:spPr/>
        <p:txBody>
          <a:bodyPr>
            <a:normAutofit/>
          </a:bodyPr>
          <a:lstStyle/>
          <a:p>
            <a:r>
              <a:rPr lang="en-US" sz="3000" dirty="0" smtClean="0">
                <a:effectLst/>
              </a:rPr>
              <a:t>MODEL TRAINING</a:t>
            </a:r>
            <a:endParaRPr lang="en-US" sz="3000"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Developed UI using HTML and CSS. </a:t>
            </a:r>
            <a:r>
              <a:rPr lang="en-US" dirty="0" smtClean="0"/>
              <a:t> </a:t>
            </a:r>
            <a:r>
              <a:rPr lang="en-US" dirty="0" smtClean="0"/>
              <a:t>And Backend using Flask web framework.</a:t>
            </a:r>
            <a:endParaRPr lang="en-US" dirty="0"/>
          </a:p>
        </p:txBody>
      </p:sp>
      <p:sp>
        <p:nvSpPr>
          <p:cNvPr id="3" name="Title 2"/>
          <p:cNvSpPr>
            <a:spLocks noGrp="1"/>
          </p:cNvSpPr>
          <p:nvPr>
            <p:ph type="title"/>
          </p:nvPr>
        </p:nvSpPr>
        <p:spPr/>
        <p:txBody>
          <a:bodyPr/>
          <a:lstStyle/>
          <a:p>
            <a:r>
              <a:rPr lang="en-US" sz="3000" dirty="0" smtClean="0"/>
              <a:t>P</a:t>
            </a:r>
            <a:r>
              <a:rPr lang="en-US" sz="3000" dirty="0" smtClean="0">
                <a:effectLst/>
              </a:rPr>
              <a:t>RODUCTION</a:t>
            </a:r>
            <a:endParaRPr lang="en-US" sz="3000" dirty="0">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62</TotalTime>
  <Words>234</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CREDIT CARD DEFAULT CLASSIFICATION</vt:lpstr>
      <vt:lpstr>Objective</vt:lpstr>
      <vt:lpstr>ARCHITECTURE</vt:lpstr>
      <vt:lpstr>EDA and Data Preprocessing</vt:lpstr>
      <vt:lpstr>MODEL TRAINING</vt:lpstr>
      <vt:lpstr>PRODUCTION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CLASSIFICATION</dc:title>
  <dc:creator>Santhosh kumar</dc:creator>
  <cp:lastModifiedBy>DELL</cp:lastModifiedBy>
  <cp:revision>10</cp:revision>
  <dcterms:created xsi:type="dcterms:W3CDTF">2006-08-16T00:00:00Z</dcterms:created>
  <dcterms:modified xsi:type="dcterms:W3CDTF">2023-11-02T06:30:40Z</dcterms:modified>
</cp:coreProperties>
</file>