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1EFF-1A32-1102-75DF-E1C31934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1A76B-39EB-8A6A-4DAE-80434DD23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E6DB-DB30-C15F-5A13-1EC00147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EB04-A59B-8887-3623-49F09759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6AF2-F21E-4283-A9F0-C19A1B53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5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9D91-C205-A37F-7885-E3FBB09D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8CDF6-9534-9435-400D-1126C4BA6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66D9-61A5-CCF3-46A8-9227DE29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E6E0-31D6-451A-37DB-4C1CF3E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704E-74BC-1283-EDB7-1787CA45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7E61E-B353-BFD7-8C01-03B4DDF2A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6049-1315-36A1-9505-D3337130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29AF-2A5B-CFFD-D8DA-BB01E071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C20A-9DD6-6720-0E26-20E9C822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EB00-F852-9B3B-E4B5-4D730E3D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778B-7485-9308-83BC-9A6C1B27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E282-3B14-D11E-0978-C8184BE1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1FEB-B36C-3E37-420B-EA518C04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FD5E-DA5A-F5A9-F9FD-16AC760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2370-EEE2-805A-A9C6-3F295A54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0B55-AEE5-0455-3665-F15178DA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787-AFA7-CEB9-FB13-CAAF56EFD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9654-2C5B-D191-B726-1819D78D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4C60-73B6-DE5B-02E8-2EAE5971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FC1F4-8357-2474-E333-38B69D07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0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9D94-D8E8-B410-A9FB-7D90B9CD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F5F9-C1FB-CC9E-9E35-EAC9E78D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1834-F966-0B6D-F44F-346CFEF3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408-8F61-1A2B-B813-EF9307F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00CA4-80EA-B5FE-C3B5-863CBCB1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056F-9699-4651-290B-1952927D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4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829F-DAF4-7375-48E8-36CDC82E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382F-175B-2E57-0554-A72C89726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5EB4-53C4-ABCD-F071-714CDC38D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6E857-D2FA-99B8-0CB7-1236EADC3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BBCA0-F196-9677-7BCD-E76AA32BE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56693-19EE-A61E-4737-37A88EC5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6E9A6-6F6E-C07D-A011-D40E0E64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C9772-03A7-8F64-4E79-BDBE5CD9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0CE7-DC2E-6093-3CAB-21B5F0F7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A6EC1-25EB-6400-D5E9-939ED48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B596-6B62-D5D7-8111-6986EC66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68B93-C5C6-97F1-31FF-9462413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FBD4-79CE-C6B0-5404-ADA18CE8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902F7-80D6-C82E-5081-E7F8A79C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42C8A-A7C1-1914-A9FE-5EDE69DD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A01E-5903-2185-07EC-BBE1E470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3773-4598-B307-3A64-868A7364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100B-2EAA-23AB-4C82-DC61BA452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B02AD-9E4D-5302-0D79-D00F857A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BDD1B-33BB-61EA-2B94-9F13E8E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7927-10FA-0C5A-4682-A37A9802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4CD2-D1C8-B681-E47B-F45620E1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ACE7D-7552-B307-7F59-A6E3E7A3F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3FF1E-BAC6-CE93-30D6-8EC8B38D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834EB-355F-DD7A-144A-152F759A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A83BB-880E-4B52-4F3D-46CC2154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77067-6D0E-7CBF-2416-3FEAB0B4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6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3E8AF-BEAF-490D-7B7D-C42F7A13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A4E48-7B0C-A965-2CAE-0180FCFD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D837-8612-2A33-72E8-6D2C3CD69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F01A-C3F9-463A-8BBD-0F33843B2576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DFB2-09AD-7374-B63F-C4F74546F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0E40-31EF-CE2D-6DAA-F0F0D381E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6D7A-E0C1-451D-B9D6-E64E58EF2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2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3AA7-9CF3-65DE-5836-370B7064A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Java Basics-Assignment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6696A-AB77-63B8-27B2-59C584C01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 :M. Santhosh Kumar</a:t>
            </a:r>
            <a:br>
              <a:rPr lang="en-IN" dirty="0"/>
            </a:br>
            <a:r>
              <a:rPr lang="en-IN" dirty="0" err="1"/>
              <a:t>Batch:Non</a:t>
            </a:r>
            <a:r>
              <a:rPr lang="en-IN" dirty="0"/>
              <a:t> IT to IT April Batch -2023</a:t>
            </a:r>
            <a:br>
              <a:rPr lang="en-IN" dirty="0"/>
            </a:br>
            <a:r>
              <a:rPr lang="en-IN" dirty="0"/>
              <a:t>Date:23/04/2023</a:t>
            </a:r>
          </a:p>
        </p:txBody>
      </p:sp>
    </p:spTree>
    <p:extLst>
      <p:ext uri="{BB962C8B-B14F-4D97-AF65-F5344CB8AC3E}">
        <p14:creationId xmlns:p14="http://schemas.microsoft.com/office/powerpoint/2010/main" val="12548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AA35-F0C5-ACBE-7E8D-C0DA75AB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3" y="37323"/>
            <a:ext cx="7661988" cy="437308"/>
          </a:xfrm>
        </p:spPr>
        <p:txBody>
          <a:bodyPr>
            <a:normAutofit/>
          </a:bodyPr>
          <a:lstStyle/>
          <a:p>
            <a:r>
              <a:rPr lang="en-IN" sz="1600" b="1" dirty="0"/>
              <a:t>Assigment-1(To Understand the Class, Main method and </a:t>
            </a:r>
            <a:r>
              <a:rPr lang="en-IN" sz="1600" b="1" dirty="0" err="1"/>
              <a:t>Sysout</a:t>
            </a:r>
            <a:r>
              <a:rPr lang="en-IN" sz="16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B7AF6-F4F4-5D19-DB0D-9406ABDAC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521284"/>
            <a:ext cx="11402009" cy="6299393"/>
          </a:xfrm>
        </p:spPr>
      </p:pic>
    </p:spTree>
    <p:extLst>
      <p:ext uri="{BB962C8B-B14F-4D97-AF65-F5344CB8AC3E}">
        <p14:creationId xmlns:p14="http://schemas.microsoft.com/office/powerpoint/2010/main" val="63301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2EFA-D70F-20A6-8D75-495CB180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45"/>
            <a:ext cx="7156580" cy="269357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Assignment -2 Create object for class and call from main method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62E48-147F-61BF-F309-B0B58B052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" y="541175"/>
            <a:ext cx="11476653" cy="6250280"/>
          </a:xfrm>
        </p:spPr>
      </p:pic>
    </p:spTree>
    <p:extLst>
      <p:ext uri="{BB962C8B-B14F-4D97-AF65-F5344CB8AC3E}">
        <p14:creationId xmlns:p14="http://schemas.microsoft.com/office/powerpoint/2010/main" val="19528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5A29-8495-CB78-2A5F-138E001B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760"/>
            <a:ext cx="6010469" cy="315912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Assignment 3:Call a method from another class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A96302-E0A4-3858-F6C0-CA9519D0B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836" y="774344"/>
            <a:ext cx="6894164" cy="5906375"/>
          </a:xfrm>
          <a:prstGeom prst="rect">
            <a:avLst/>
          </a:prstGeo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2E73D283-B32B-439C-BBB6-9C75BF289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1342837"/>
            <a:ext cx="5022015" cy="3444538"/>
          </a:xfrm>
        </p:spPr>
      </p:pic>
    </p:spTree>
    <p:extLst>
      <p:ext uri="{BB962C8B-B14F-4D97-AF65-F5344CB8AC3E}">
        <p14:creationId xmlns:p14="http://schemas.microsoft.com/office/powerpoint/2010/main" val="13831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A452-4662-A7C7-D68C-96D1AC1F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861"/>
            <a:ext cx="6383694" cy="194712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Assignment 4:Create two objects for two classes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EDFB98-71B9-9FFA-FBA6-4468BAD2E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32"/>
            <a:ext cx="5374433" cy="62782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891ABB-9831-8993-62D9-6B73D433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61" y="382554"/>
            <a:ext cx="6155901" cy="64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5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BE71-85C5-D908-3668-751CEBAC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41094"/>
            <a:ext cx="10515600" cy="539943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Assignment -5</a:t>
            </a:r>
            <a:br>
              <a:rPr lang="en-IN" sz="1800" b="1" dirty="0"/>
            </a:br>
            <a:r>
              <a:rPr lang="en-IN" sz="1800" b="1" dirty="0"/>
              <a:t>Create Object for Student Class in main method and print all the variables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70C05CE-FE8C-2D06-5B3E-483F9E4D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" y="681038"/>
            <a:ext cx="6234404" cy="6035868"/>
          </a:xfrm>
        </p:spPr>
      </p:pic>
    </p:spTree>
    <p:extLst>
      <p:ext uri="{BB962C8B-B14F-4D97-AF65-F5344CB8AC3E}">
        <p14:creationId xmlns:p14="http://schemas.microsoft.com/office/powerpoint/2010/main" val="243425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Basics-Assignment</vt:lpstr>
      <vt:lpstr>Assigment-1(To Understand the Class, Main method and Sysout)</vt:lpstr>
      <vt:lpstr>Assignment -2 Create object for class and call from main method .</vt:lpstr>
      <vt:lpstr>Assignment 3:Call a method from another class</vt:lpstr>
      <vt:lpstr>Assignment 4:Create two objects for two classes</vt:lpstr>
      <vt:lpstr>Assignment -5 Create Object for Student Class in main method and print all the 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Basics-Assignment</dc:title>
  <dc:creator>Raja Manivannan</dc:creator>
  <cp:lastModifiedBy>Raja Manivannan</cp:lastModifiedBy>
  <cp:revision>5</cp:revision>
  <dcterms:created xsi:type="dcterms:W3CDTF">2023-04-22T19:09:00Z</dcterms:created>
  <dcterms:modified xsi:type="dcterms:W3CDTF">2023-04-22T19:23:26Z</dcterms:modified>
</cp:coreProperties>
</file>